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541" r:id="rId3"/>
    <p:sldId id="552" r:id="rId4"/>
    <p:sldId id="686" r:id="rId5"/>
    <p:sldId id="550" r:id="rId6"/>
    <p:sldId id="553" r:id="rId7"/>
    <p:sldId id="555" r:id="rId8"/>
    <p:sldId id="687" r:id="rId9"/>
    <p:sldId id="623" r:id="rId10"/>
    <p:sldId id="554" r:id="rId11"/>
    <p:sldId id="556" r:id="rId12"/>
    <p:sldId id="690" r:id="rId13"/>
    <p:sldId id="561" r:id="rId14"/>
    <p:sldId id="691" r:id="rId15"/>
    <p:sldId id="702" r:id="rId16"/>
    <p:sldId id="624" r:id="rId17"/>
    <p:sldId id="693" r:id="rId18"/>
    <p:sldId id="694" r:id="rId19"/>
    <p:sldId id="695" r:id="rId20"/>
    <p:sldId id="696" r:id="rId21"/>
    <p:sldId id="697" r:id="rId22"/>
    <p:sldId id="698" r:id="rId23"/>
    <p:sldId id="699" r:id="rId24"/>
    <p:sldId id="700" r:id="rId25"/>
    <p:sldId id="701" r:id="rId26"/>
    <p:sldId id="703" r:id="rId27"/>
    <p:sldId id="704" r:id="rId28"/>
    <p:sldId id="705" r:id="rId29"/>
    <p:sldId id="706" r:id="rId30"/>
    <p:sldId id="707" r:id="rId31"/>
    <p:sldId id="708" r:id="rId32"/>
    <p:sldId id="692" r:id="rId33"/>
    <p:sldId id="710" r:id="rId34"/>
    <p:sldId id="709" r:id="rId35"/>
    <p:sldId id="395" r:id="rId36"/>
    <p:sldId id="711" r:id="rId37"/>
    <p:sldId id="712" r:id="rId38"/>
    <p:sldId id="402" r:id="rId39"/>
    <p:sldId id="713" r:id="rId40"/>
    <p:sldId id="625" r:id="rId41"/>
    <p:sldId id="626" r:id="rId42"/>
    <p:sldId id="714" r:id="rId43"/>
    <p:sldId id="404" r:id="rId44"/>
    <p:sldId id="629" r:id="rId45"/>
    <p:sldId id="630" r:id="rId46"/>
    <p:sldId id="405" r:id="rId47"/>
    <p:sldId id="465" r:id="rId48"/>
    <p:sldId id="715" r:id="rId49"/>
    <p:sldId id="568" r:id="rId50"/>
    <p:sldId id="462" r:id="rId51"/>
    <p:sldId id="565" r:id="rId52"/>
    <p:sldId id="461" r:id="rId53"/>
    <p:sldId id="724" r:id="rId54"/>
    <p:sldId id="723" r:id="rId55"/>
    <p:sldId id="463" r:id="rId56"/>
    <p:sldId id="633" r:id="rId57"/>
    <p:sldId id="632" r:id="rId58"/>
    <p:sldId id="460" r:id="rId59"/>
    <p:sldId id="576" r:id="rId60"/>
    <p:sldId id="577" r:id="rId61"/>
    <p:sldId id="728" r:id="rId62"/>
    <p:sldId id="456" r:id="rId63"/>
    <p:sldId id="725" r:id="rId64"/>
    <p:sldId id="573" r:id="rId65"/>
    <p:sldId id="572" r:id="rId66"/>
    <p:sldId id="563" r:id="rId67"/>
    <p:sldId id="564" r:id="rId68"/>
    <p:sldId id="574" r:id="rId69"/>
    <p:sldId id="575" r:id="rId70"/>
    <p:sldId id="578" r:id="rId71"/>
    <p:sldId id="635" r:id="rId72"/>
    <p:sldId id="727" r:id="rId73"/>
    <p:sldId id="726" r:id="rId74"/>
    <p:sldId id="729" r:id="rId75"/>
    <p:sldId id="719" r:id="rId76"/>
    <p:sldId id="716" r:id="rId77"/>
    <p:sldId id="730" r:id="rId78"/>
    <p:sldId id="717" r:id="rId79"/>
    <p:sldId id="718" r:id="rId80"/>
    <p:sldId id="720" r:id="rId81"/>
    <p:sldId id="721" r:id="rId82"/>
    <p:sldId id="722" r:id="rId83"/>
    <p:sldId id="354" r:id="rId84"/>
    <p:sldId id="685" r:id="rId85"/>
    <p:sldId id="570" r:id="rId86"/>
    <p:sldId id="258" r:id="rId8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31DA6B6-426B-4980-A677-223BF2C75E90}">
          <p14:sldIdLst>
            <p14:sldId id="256"/>
            <p14:sldId id="541"/>
          </p14:sldIdLst>
        </p14:section>
        <p14:section name="GAN" id="{3684C8E9-8C77-4AB4-85E8-185EA14A6F2B}">
          <p14:sldIdLst>
            <p14:sldId id="552"/>
            <p14:sldId id="686"/>
            <p14:sldId id="550"/>
            <p14:sldId id="553"/>
            <p14:sldId id="555"/>
            <p14:sldId id="687"/>
            <p14:sldId id="623"/>
            <p14:sldId id="554"/>
            <p14:sldId id="556"/>
            <p14:sldId id="690"/>
            <p14:sldId id="561"/>
            <p14:sldId id="691"/>
          </p14:sldIdLst>
        </p14:section>
        <p14:section name="Illustration" id="{35CE2271-275A-4C35-891F-41AB1604844B}">
          <p14:sldIdLst>
            <p14:sldId id="702"/>
            <p14:sldId id="624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3"/>
            <p14:sldId id="704"/>
            <p14:sldId id="705"/>
            <p14:sldId id="706"/>
            <p14:sldId id="707"/>
          </p14:sldIdLst>
        </p14:section>
        <p14:section name="Testing" id="{1C9E1C84-FEDF-415F-8B1D-18EC2E374470}">
          <p14:sldIdLst>
            <p14:sldId id="708"/>
            <p14:sldId id="692"/>
            <p14:sldId id="710"/>
            <p14:sldId id="709"/>
            <p14:sldId id="395"/>
            <p14:sldId id="711"/>
            <p14:sldId id="712"/>
            <p14:sldId id="402"/>
            <p14:sldId id="713"/>
          </p14:sldIdLst>
        </p14:section>
        <p14:section name="Interpretable" id="{D08C0F99-B5CA-4B2B-B31A-0F8F11CAE9D1}">
          <p14:sldIdLst>
            <p14:sldId id="625"/>
            <p14:sldId id="626"/>
            <p14:sldId id="714"/>
            <p14:sldId id="404"/>
            <p14:sldId id="629"/>
            <p14:sldId id="630"/>
            <p14:sldId id="405"/>
          </p14:sldIdLst>
        </p14:section>
        <p14:section name="2017 GANs" id="{6D23B1D8-BEEA-4D59-A90E-557EEE41B23C}">
          <p14:sldIdLst>
            <p14:sldId id="465"/>
            <p14:sldId id="715"/>
            <p14:sldId id="568"/>
            <p14:sldId id="462"/>
            <p14:sldId id="565"/>
            <p14:sldId id="461"/>
            <p14:sldId id="724"/>
            <p14:sldId id="723"/>
            <p14:sldId id="463"/>
            <p14:sldId id="633"/>
            <p14:sldId id="632"/>
            <p14:sldId id="460"/>
            <p14:sldId id="576"/>
            <p14:sldId id="577"/>
          </p14:sldIdLst>
        </p14:section>
        <p14:section name="2018" id="{6B1F3CB2-8A07-473E-8EDD-D174318C76A8}">
          <p14:sldIdLst>
            <p14:sldId id="728"/>
            <p14:sldId id="456"/>
            <p14:sldId id="725"/>
            <p14:sldId id="573"/>
            <p14:sldId id="572"/>
            <p14:sldId id="563"/>
            <p14:sldId id="564"/>
            <p14:sldId id="574"/>
            <p14:sldId id="575"/>
            <p14:sldId id="578"/>
            <p14:sldId id="635"/>
            <p14:sldId id="727"/>
            <p14:sldId id="726"/>
          </p14:sldIdLst>
        </p14:section>
        <p14:section name="2019" id="{2852F24A-7972-4B77-9107-D27A41EE3285}">
          <p14:sldIdLst>
            <p14:sldId id="729"/>
            <p14:sldId id="719"/>
            <p14:sldId id="716"/>
            <p14:sldId id="730"/>
            <p14:sldId id="717"/>
            <p14:sldId id="718"/>
            <p14:sldId id="720"/>
            <p14:sldId id="721"/>
            <p14:sldId id="722"/>
          </p14:sldIdLst>
        </p14:section>
        <p14:section name="Epilog" id="{6636ABEC-E20A-4ADE-8AFC-49CE4BE16473}">
          <p14:sldIdLst>
            <p14:sldId id="354"/>
            <p14:sldId id="685"/>
            <p14:sldId id="570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069" autoAdjust="0"/>
  </p:normalViewPr>
  <p:slideViewPr>
    <p:cSldViewPr snapToGrid="0" snapToObjects="1">
      <p:cViewPr varScale="1">
        <p:scale>
          <a:sx n="100" d="100"/>
          <a:sy n="100" d="100"/>
        </p:scale>
        <p:origin x="64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21-Nov-20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21-Nov-20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Interpolating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 in latent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0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Interpolating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 in latent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6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Interpolating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 in latent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40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Interpolating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 in latent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2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849456D-F3E6-44FB-A01B-A2CE3DA5964B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8650A-4F8A-47DB-A098-500C8D09F944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BC889-0450-436C-B640-E7D82C0E9868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DAD7D-439F-4B93-960D-C51CCD58576D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B6DD5-0388-4796-831B-AE371F86D2AB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79FCD3-AE5C-4933-A56E-B592FF706D97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3718D-7968-4D5A-9B54-E5D0A3E79954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75B4FD9-4859-479A-845A-82A63FBE2C39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5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3: Generative Adversarial Network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Generative Adversarial Networks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3957B7-5E9B-4676-8983-3E03893CC4F9}"/>
              </a:ext>
            </a:extLst>
          </p:cNvPr>
          <p:cNvGrpSpPr/>
          <p:nvPr/>
        </p:nvGrpSpPr>
        <p:grpSpPr>
          <a:xfrm>
            <a:off x="2214275" y="5519452"/>
            <a:ext cx="2913989" cy="584775"/>
            <a:chOff x="690274" y="5764002"/>
            <a:chExt cx="2913989" cy="584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577875-3FC6-4921-85CF-277FDA40EDF8}"/>
                </a:ext>
              </a:extLst>
            </p:cNvPr>
            <p:cNvSpPr/>
            <p:nvPr/>
          </p:nvSpPr>
          <p:spPr>
            <a:xfrm>
              <a:off x="2206892" y="5843049"/>
              <a:ext cx="1397371" cy="36512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z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B474F-6CFC-4EB7-9504-7B685A4E62FF}"/>
                </a:ext>
              </a:extLst>
            </p:cNvPr>
            <p:cNvSpPr/>
            <p:nvPr/>
          </p:nvSpPr>
          <p:spPr>
            <a:xfrm>
              <a:off x="690274" y="5764002"/>
              <a:ext cx="12812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>
                  <a:latin typeface="+mj-lt"/>
                </a:rPr>
                <a:t>Random Noise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55BF7F-16DE-47F6-8D02-B08AA876AC57}"/>
              </a:ext>
            </a:extLst>
          </p:cNvPr>
          <p:cNvGrpSpPr/>
          <p:nvPr/>
        </p:nvGrpSpPr>
        <p:grpSpPr>
          <a:xfrm>
            <a:off x="3335709" y="4649152"/>
            <a:ext cx="2187738" cy="906817"/>
            <a:chOff x="1811709" y="4893703"/>
            <a:chExt cx="2187738" cy="9068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9DFBFF-D3E5-44B7-AE2E-8AD77FA2C44B}"/>
                </a:ext>
              </a:extLst>
            </p:cNvPr>
            <p:cNvSpPr/>
            <p:nvPr/>
          </p:nvSpPr>
          <p:spPr>
            <a:xfrm>
              <a:off x="1811709" y="4893703"/>
              <a:ext cx="2187738" cy="620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Generator Network (decoder)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31DC97-3F32-4D9E-A5A0-5878B801DBF5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905578" y="5514365"/>
              <a:ext cx="1" cy="2861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D470345-256D-40D4-8EA0-3E8858D2DD74}"/>
              </a:ext>
            </a:extLst>
          </p:cNvPr>
          <p:cNvSpPr/>
          <p:nvPr/>
        </p:nvSpPr>
        <p:spPr>
          <a:xfrm>
            <a:off x="3730893" y="2150392"/>
            <a:ext cx="1718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+mj-lt"/>
              </a:rPr>
              <a:t>Real or Fake?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C2F404-4526-4A86-82CF-5F7FB77DEFD0}"/>
              </a:ext>
            </a:extLst>
          </p:cNvPr>
          <p:cNvSpPr/>
          <p:nvPr/>
        </p:nvSpPr>
        <p:spPr>
          <a:xfrm>
            <a:off x="5612866" y="2063933"/>
            <a:ext cx="966268" cy="4615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08D073-18E1-4E69-A2D3-A1E25F0CD3F1}"/>
              </a:ext>
            </a:extLst>
          </p:cNvPr>
          <p:cNvCxnSpPr>
            <a:cxnSpLocks/>
            <a:stCxn id="13" idx="0"/>
            <a:endCxn id="26" idx="2"/>
          </p:cNvCxnSpPr>
          <p:nvPr/>
        </p:nvCxnSpPr>
        <p:spPr>
          <a:xfrm flipV="1">
            <a:off x="4429578" y="4369456"/>
            <a:ext cx="0" cy="279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30">
            <a:extLst>
              <a:ext uri="{FF2B5EF4-FFF2-40B4-BE49-F238E27FC236}">
                <a16:creationId xmlns:a16="http://schemas.microsoft.com/office/drawing/2014/main" id="{86A16FC6-9BC1-4F8B-9B92-9B4EAC360960}"/>
              </a:ext>
            </a:extLst>
          </p:cNvPr>
          <p:cNvCxnSpPr>
            <a:cxnSpLocks/>
            <a:stCxn id="27" idx="0"/>
            <a:endCxn id="42" idx="3"/>
          </p:cNvCxnSpPr>
          <p:nvPr/>
        </p:nvCxnSpPr>
        <p:spPr>
          <a:xfrm rot="16200000" flipV="1">
            <a:off x="7249513" y="3224241"/>
            <a:ext cx="547289" cy="5525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B8977C-0B49-48E3-96A5-AC8A1FB92687}"/>
              </a:ext>
            </a:extLst>
          </p:cNvPr>
          <p:cNvGrpSpPr/>
          <p:nvPr/>
        </p:nvGrpSpPr>
        <p:grpSpPr>
          <a:xfrm>
            <a:off x="1583071" y="3769381"/>
            <a:ext cx="3756145" cy="600075"/>
            <a:chOff x="59070" y="4013931"/>
            <a:chExt cx="3756145" cy="600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AABA73F-312C-424C-AB63-8EDD2940D5C7}"/>
                    </a:ext>
                  </a:extLst>
                </p:cNvPr>
                <p:cNvSpPr/>
                <p:nvPr/>
              </p:nvSpPr>
              <p:spPr>
                <a:xfrm>
                  <a:off x="59070" y="4021581"/>
                  <a:ext cx="1877111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1600" dirty="0">
                      <a:latin typeface="+mj-lt"/>
                    </a:rPr>
                    <a:t>Fake Image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sz="1600" dirty="0"/>
                </a:p>
                <a:p>
                  <a:pPr algn="r"/>
                  <a:r>
                    <a:rPr lang="en-US" sz="1600" dirty="0">
                      <a:latin typeface="+mj-lt"/>
                    </a:rPr>
                    <a:t> from generator 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AABA73F-312C-424C-AB63-8EDD2940D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0" y="4021581"/>
                  <a:ext cx="1877111" cy="584775"/>
                </a:xfrm>
                <a:prstGeom prst="rect">
                  <a:avLst/>
                </a:prstGeom>
                <a:blipFill>
                  <a:blip r:embed="rId2"/>
                  <a:stretch>
                    <a:fillRect t="-3125" r="-5844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E6FFBBD-250D-40EC-AC92-811F1181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5940" y="4013931"/>
              <a:ext cx="1819275" cy="600075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613AFE-AAC9-4450-A4CA-67506343AC02}"/>
              </a:ext>
            </a:extLst>
          </p:cNvPr>
          <p:cNvGrpSpPr/>
          <p:nvPr/>
        </p:nvGrpSpPr>
        <p:grpSpPr>
          <a:xfrm>
            <a:off x="6942164" y="3774142"/>
            <a:ext cx="3019549" cy="590550"/>
            <a:chOff x="5418163" y="4018693"/>
            <a:chExt cx="3019549" cy="590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8D2DE67-D3A2-4D8A-92C8-E88332363E64}"/>
                    </a:ext>
                  </a:extLst>
                </p:cNvPr>
                <p:cNvSpPr/>
                <p:nvPr/>
              </p:nvSpPr>
              <p:spPr>
                <a:xfrm>
                  <a:off x="7111900" y="4021581"/>
                  <a:ext cx="132581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/>
                    <a:t>Real image</a:t>
                  </a:r>
                </a:p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8D2DE67-D3A2-4D8A-92C8-E88332363E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900" y="4021581"/>
                  <a:ext cx="1325812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765" t="-3125" r="-13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ACA5D2D-88EF-445E-9EAC-48BE2C8D1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8163" y="4018693"/>
              <a:ext cx="1714500" cy="590550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2E7413E-B5F3-4278-AA3A-025B8AAD72DA}"/>
              </a:ext>
            </a:extLst>
          </p:cNvPr>
          <p:cNvSpPr/>
          <p:nvPr/>
        </p:nvSpPr>
        <p:spPr>
          <a:xfrm>
            <a:off x="4945102" y="2906234"/>
            <a:ext cx="2301796" cy="6412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Discriminator Network </a:t>
            </a:r>
            <a:r>
              <a:rPr lang="en-US" sz="1400" dirty="0"/>
              <a:t>(binary classification)</a:t>
            </a:r>
          </a:p>
        </p:txBody>
      </p:sp>
      <p:cxnSp>
        <p:nvCxnSpPr>
          <p:cNvPr id="43" name="Straight Arrow Connector 30">
            <a:extLst>
              <a:ext uri="{FF2B5EF4-FFF2-40B4-BE49-F238E27FC236}">
                <a16:creationId xmlns:a16="http://schemas.microsoft.com/office/drawing/2014/main" id="{E92E7F36-E613-4554-BA53-2702FCD91E7B}"/>
              </a:ext>
            </a:extLst>
          </p:cNvPr>
          <p:cNvCxnSpPr>
            <a:cxnSpLocks/>
            <a:stCxn id="26" idx="0"/>
            <a:endCxn id="42" idx="1"/>
          </p:cNvCxnSpPr>
          <p:nvPr/>
        </p:nvCxnSpPr>
        <p:spPr>
          <a:xfrm rot="5400000" flipH="1" flipV="1">
            <a:off x="4416078" y="3240355"/>
            <a:ext cx="542527" cy="51552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F9266F-E20A-417A-A2F2-9B762D1ABBB9}"/>
              </a:ext>
            </a:extLst>
          </p:cNvPr>
          <p:cNvCxnSpPr>
            <a:cxnSpLocks/>
            <a:stCxn id="42" idx="0"/>
            <a:endCxn id="19" idx="2"/>
          </p:cNvCxnSpPr>
          <p:nvPr/>
        </p:nvCxnSpPr>
        <p:spPr>
          <a:xfrm flipV="1">
            <a:off x="6096000" y="2525476"/>
            <a:ext cx="0" cy="380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6FF69B9-3A08-46B5-9465-4FE4F05C268B}"/>
              </a:ext>
            </a:extLst>
          </p:cNvPr>
          <p:cNvSpPr/>
          <p:nvPr/>
        </p:nvSpPr>
        <p:spPr>
          <a:xfrm>
            <a:off x="7633063" y="6033252"/>
            <a:ext cx="44065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Goodfellow</a:t>
            </a:r>
            <a:r>
              <a:rPr lang="en-US" sz="1100" dirty="0">
                <a:solidFill>
                  <a:srgbClr val="0000FF"/>
                </a:solidFill>
              </a:rPr>
              <a:t> et al, “Generative Adversarial Nets”, NIPS 2014</a:t>
            </a:r>
          </a:p>
        </p:txBody>
      </p:sp>
    </p:spTree>
    <p:extLst>
      <p:ext uri="{BB962C8B-B14F-4D97-AF65-F5344CB8AC3E}">
        <p14:creationId xmlns:p14="http://schemas.microsoft.com/office/powerpoint/2010/main" val="3860364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Train generator and discriminator jointly</a:t>
                </a:r>
              </a:p>
              <a:p>
                <a:r>
                  <a:rPr lang="en-US" dirty="0"/>
                  <a:t>Minmax Game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Hopefully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id-ID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GANs: Two-player game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EE8BB9-C010-4B77-A845-144ED995CCDA}"/>
              </a:ext>
            </a:extLst>
          </p:cNvPr>
          <p:cNvSpPr/>
          <p:nvPr/>
        </p:nvSpPr>
        <p:spPr>
          <a:xfrm>
            <a:off x="7633063" y="6033252"/>
            <a:ext cx="44065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Goodfellow</a:t>
            </a:r>
            <a:r>
              <a:rPr lang="en-US" sz="1100" dirty="0">
                <a:solidFill>
                  <a:srgbClr val="0000FF"/>
                </a:solidFill>
              </a:rPr>
              <a:t> et al, “Generative Adversarial Nets”, NIPS 2014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49DDE8-469E-44BC-9C7C-1BD431133060}"/>
                  </a:ext>
                </a:extLst>
              </p:cNvPr>
              <p:cNvSpPr txBox="1"/>
              <p:nvPr/>
            </p:nvSpPr>
            <p:spPr>
              <a:xfrm>
                <a:off x="1531089" y="3274828"/>
                <a:ext cx="8650918" cy="1010093"/>
              </a:xfrm>
              <a:custGeom>
                <a:avLst/>
                <a:gdLst>
                  <a:gd name="connsiteX0" fmla="*/ 0 w 8650918"/>
                  <a:gd name="connsiteY0" fmla="*/ 0 h 1010093"/>
                  <a:gd name="connsiteX1" fmla="*/ 751964 w 8650918"/>
                  <a:gd name="connsiteY1" fmla="*/ 0 h 1010093"/>
                  <a:gd name="connsiteX2" fmla="*/ 1503929 w 8650918"/>
                  <a:gd name="connsiteY2" fmla="*/ 0 h 1010093"/>
                  <a:gd name="connsiteX3" fmla="*/ 2082875 w 8650918"/>
                  <a:gd name="connsiteY3" fmla="*/ 0 h 1010093"/>
                  <a:gd name="connsiteX4" fmla="*/ 2575312 w 8650918"/>
                  <a:gd name="connsiteY4" fmla="*/ 0 h 1010093"/>
                  <a:gd name="connsiteX5" fmla="*/ 2981239 w 8650918"/>
                  <a:gd name="connsiteY5" fmla="*/ 0 h 1010093"/>
                  <a:gd name="connsiteX6" fmla="*/ 3733204 w 8650918"/>
                  <a:gd name="connsiteY6" fmla="*/ 0 h 1010093"/>
                  <a:gd name="connsiteX7" fmla="*/ 4139132 w 8650918"/>
                  <a:gd name="connsiteY7" fmla="*/ 0 h 1010093"/>
                  <a:gd name="connsiteX8" fmla="*/ 4545059 w 8650918"/>
                  <a:gd name="connsiteY8" fmla="*/ 0 h 1010093"/>
                  <a:gd name="connsiteX9" fmla="*/ 5210514 w 8650918"/>
                  <a:gd name="connsiteY9" fmla="*/ 0 h 1010093"/>
                  <a:gd name="connsiteX10" fmla="*/ 5962479 w 8650918"/>
                  <a:gd name="connsiteY10" fmla="*/ 0 h 1010093"/>
                  <a:gd name="connsiteX11" fmla="*/ 6714443 w 8650918"/>
                  <a:gd name="connsiteY11" fmla="*/ 0 h 1010093"/>
                  <a:gd name="connsiteX12" fmla="*/ 7466408 w 8650918"/>
                  <a:gd name="connsiteY12" fmla="*/ 0 h 1010093"/>
                  <a:gd name="connsiteX13" fmla="*/ 7958845 w 8650918"/>
                  <a:gd name="connsiteY13" fmla="*/ 0 h 1010093"/>
                  <a:gd name="connsiteX14" fmla="*/ 8650918 w 8650918"/>
                  <a:gd name="connsiteY14" fmla="*/ 0 h 1010093"/>
                  <a:gd name="connsiteX15" fmla="*/ 8650918 w 8650918"/>
                  <a:gd name="connsiteY15" fmla="*/ 484845 h 1010093"/>
                  <a:gd name="connsiteX16" fmla="*/ 8650918 w 8650918"/>
                  <a:gd name="connsiteY16" fmla="*/ 1010093 h 1010093"/>
                  <a:gd name="connsiteX17" fmla="*/ 7985463 w 8650918"/>
                  <a:gd name="connsiteY17" fmla="*/ 1010093 h 1010093"/>
                  <a:gd name="connsiteX18" fmla="*/ 7493026 w 8650918"/>
                  <a:gd name="connsiteY18" fmla="*/ 1010093 h 1010093"/>
                  <a:gd name="connsiteX19" fmla="*/ 6654552 w 8650918"/>
                  <a:gd name="connsiteY19" fmla="*/ 1010093 h 1010093"/>
                  <a:gd name="connsiteX20" fmla="*/ 6248625 w 8650918"/>
                  <a:gd name="connsiteY20" fmla="*/ 1010093 h 1010093"/>
                  <a:gd name="connsiteX21" fmla="*/ 5842697 w 8650918"/>
                  <a:gd name="connsiteY21" fmla="*/ 1010093 h 1010093"/>
                  <a:gd name="connsiteX22" fmla="*/ 5350260 w 8650918"/>
                  <a:gd name="connsiteY22" fmla="*/ 1010093 h 1010093"/>
                  <a:gd name="connsiteX23" fmla="*/ 4944332 w 8650918"/>
                  <a:gd name="connsiteY23" fmla="*/ 1010093 h 1010093"/>
                  <a:gd name="connsiteX24" fmla="*/ 4278877 w 8650918"/>
                  <a:gd name="connsiteY24" fmla="*/ 1010093 h 1010093"/>
                  <a:gd name="connsiteX25" fmla="*/ 3699931 w 8650918"/>
                  <a:gd name="connsiteY25" fmla="*/ 1010093 h 1010093"/>
                  <a:gd name="connsiteX26" fmla="*/ 3207494 w 8650918"/>
                  <a:gd name="connsiteY26" fmla="*/ 1010093 h 1010093"/>
                  <a:gd name="connsiteX27" fmla="*/ 2455530 w 8650918"/>
                  <a:gd name="connsiteY27" fmla="*/ 1010093 h 1010093"/>
                  <a:gd name="connsiteX28" fmla="*/ 1790075 w 8650918"/>
                  <a:gd name="connsiteY28" fmla="*/ 1010093 h 1010093"/>
                  <a:gd name="connsiteX29" fmla="*/ 1297638 w 8650918"/>
                  <a:gd name="connsiteY29" fmla="*/ 1010093 h 1010093"/>
                  <a:gd name="connsiteX30" fmla="*/ 632182 w 8650918"/>
                  <a:gd name="connsiteY30" fmla="*/ 1010093 h 1010093"/>
                  <a:gd name="connsiteX31" fmla="*/ 0 w 8650918"/>
                  <a:gd name="connsiteY31" fmla="*/ 1010093 h 1010093"/>
                  <a:gd name="connsiteX32" fmla="*/ 0 w 8650918"/>
                  <a:gd name="connsiteY32" fmla="*/ 494946 h 1010093"/>
                  <a:gd name="connsiteX33" fmla="*/ 0 w 8650918"/>
                  <a:gd name="connsiteY33" fmla="*/ 0 h 101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650918" h="1010093" fill="none" extrusionOk="0">
                    <a:moveTo>
                      <a:pt x="0" y="0"/>
                    </a:moveTo>
                    <a:cubicBezTo>
                      <a:pt x="363212" y="-21197"/>
                      <a:pt x="590427" y="-9086"/>
                      <a:pt x="751964" y="0"/>
                    </a:cubicBezTo>
                    <a:cubicBezTo>
                      <a:pt x="913501" y="9086"/>
                      <a:pt x="1293784" y="-4132"/>
                      <a:pt x="1503929" y="0"/>
                    </a:cubicBezTo>
                    <a:cubicBezTo>
                      <a:pt x="1714075" y="4132"/>
                      <a:pt x="1912686" y="23288"/>
                      <a:pt x="2082875" y="0"/>
                    </a:cubicBezTo>
                    <a:cubicBezTo>
                      <a:pt x="2253064" y="-23288"/>
                      <a:pt x="2346546" y="-13875"/>
                      <a:pt x="2575312" y="0"/>
                    </a:cubicBezTo>
                    <a:cubicBezTo>
                      <a:pt x="2804078" y="13875"/>
                      <a:pt x="2881828" y="13877"/>
                      <a:pt x="2981239" y="0"/>
                    </a:cubicBezTo>
                    <a:cubicBezTo>
                      <a:pt x="3080650" y="-13877"/>
                      <a:pt x="3464295" y="-26501"/>
                      <a:pt x="3733204" y="0"/>
                    </a:cubicBezTo>
                    <a:cubicBezTo>
                      <a:pt x="4002114" y="26501"/>
                      <a:pt x="3986877" y="12920"/>
                      <a:pt x="4139132" y="0"/>
                    </a:cubicBezTo>
                    <a:cubicBezTo>
                      <a:pt x="4291387" y="-12920"/>
                      <a:pt x="4390047" y="3485"/>
                      <a:pt x="4545059" y="0"/>
                    </a:cubicBezTo>
                    <a:cubicBezTo>
                      <a:pt x="4700071" y="-3485"/>
                      <a:pt x="4979278" y="-12683"/>
                      <a:pt x="5210514" y="0"/>
                    </a:cubicBezTo>
                    <a:cubicBezTo>
                      <a:pt x="5441751" y="12683"/>
                      <a:pt x="5591419" y="20631"/>
                      <a:pt x="5962479" y="0"/>
                    </a:cubicBezTo>
                    <a:cubicBezTo>
                      <a:pt x="6333539" y="-20631"/>
                      <a:pt x="6459321" y="32918"/>
                      <a:pt x="6714443" y="0"/>
                    </a:cubicBezTo>
                    <a:cubicBezTo>
                      <a:pt x="6969565" y="-32918"/>
                      <a:pt x="7149157" y="26958"/>
                      <a:pt x="7466408" y="0"/>
                    </a:cubicBezTo>
                    <a:cubicBezTo>
                      <a:pt x="7783659" y="-26958"/>
                      <a:pt x="7831700" y="-24259"/>
                      <a:pt x="7958845" y="0"/>
                    </a:cubicBezTo>
                    <a:cubicBezTo>
                      <a:pt x="8085990" y="24259"/>
                      <a:pt x="8401466" y="5296"/>
                      <a:pt x="8650918" y="0"/>
                    </a:cubicBezTo>
                    <a:cubicBezTo>
                      <a:pt x="8671023" y="206233"/>
                      <a:pt x="8674088" y="256714"/>
                      <a:pt x="8650918" y="484845"/>
                    </a:cubicBezTo>
                    <a:cubicBezTo>
                      <a:pt x="8627748" y="712977"/>
                      <a:pt x="8634811" y="801306"/>
                      <a:pt x="8650918" y="1010093"/>
                    </a:cubicBezTo>
                    <a:cubicBezTo>
                      <a:pt x="8345941" y="1019843"/>
                      <a:pt x="8131838" y="1007313"/>
                      <a:pt x="7985463" y="1010093"/>
                    </a:cubicBezTo>
                    <a:cubicBezTo>
                      <a:pt x="7839089" y="1012873"/>
                      <a:pt x="7685882" y="1024661"/>
                      <a:pt x="7493026" y="1010093"/>
                    </a:cubicBezTo>
                    <a:cubicBezTo>
                      <a:pt x="7300170" y="995525"/>
                      <a:pt x="6905034" y="996983"/>
                      <a:pt x="6654552" y="1010093"/>
                    </a:cubicBezTo>
                    <a:cubicBezTo>
                      <a:pt x="6404070" y="1023203"/>
                      <a:pt x="6381386" y="1006486"/>
                      <a:pt x="6248625" y="1010093"/>
                    </a:cubicBezTo>
                    <a:cubicBezTo>
                      <a:pt x="6115864" y="1013700"/>
                      <a:pt x="5932371" y="1011946"/>
                      <a:pt x="5842697" y="1010093"/>
                    </a:cubicBezTo>
                    <a:cubicBezTo>
                      <a:pt x="5753023" y="1008240"/>
                      <a:pt x="5520369" y="1024097"/>
                      <a:pt x="5350260" y="1010093"/>
                    </a:cubicBezTo>
                    <a:cubicBezTo>
                      <a:pt x="5180151" y="996089"/>
                      <a:pt x="5141322" y="1022595"/>
                      <a:pt x="4944332" y="1010093"/>
                    </a:cubicBezTo>
                    <a:cubicBezTo>
                      <a:pt x="4747342" y="997591"/>
                      <a:pt x="4420142" y="1022185"/>
                      <a:pt x="4278877" y="1010093"/>
                    </a:cubicBezTo>
                    <a:cubicBezTo>
                      <a:pt x="4137613" y="998001"/>
                      <a:pt x="3975090" y="1019057"/>
                      <a:pt x="3699931" y="1010093"/>
                    </a:cubicBezTo>
                    <a:cubicBezTo>
                      <a:pt x="3424772" y="1001129"/>
                      <a:pt x="3389094" y="1013235"/>
                      <a:pt x="3207494" y="1010093"/>
                    </a:cubicBezTo>
                    <a:cubicBezTo>
                      <a:pt x="3025894" y="1006951"/>
                      <a:pt x="2821178" y="1028561"/>
                      <a:pt x="2455530" y="1010093"/>
                    </a:cubicBezTo>
                    <a:cubicBezTo>
                      <a:pt x="2089882" y="991625"/>
                      <a:pt x="1957702" y="989598"/>
                      <a:pt x="1790075" y="1010093"/>
                    </a:cubicBezTo>
                    <a:cubicBezTo>
                      <a:pt x="1622449" y="1030588"/>
                      <a:pt x="1500230" y="1032548"/>
                      <a:pt x="1297638" y="1010093"/>
                    </a:cubicBezTo>
                    <a:cubicBezTo>
                      <a:pt x="1095046" y="987638"/>
                      <a:pt x="923285" y="1015358"/>
                      <a:pt x="632182" y="1010093"/>
                    </a:cubicBezTo>
                    <a:cubicBezTo>
                      <a:pt x="341079" y="1004828"/>
                      <a:pt x="286955" y="1004338"/>
                      <a:pt x="0" y="1010093"/>
                    </a:cubicBezTo>
                    <a:cubicBezTo>
                      <a:pt x="-21164" y="818562"/>
                      <a:pt x="-22534" y="685802"/>
                      <a:pt x="0" y="494946"/>
                    </a:cubicBezTo>
                    <a:cubicBezTo>
                      <a:pt x="22534" y="304090"/>
                      <a:pt x="1204" y="198002"/>
                      <a:pt x="0" y="0"/>
                    </a:cubicBezTo>
                    <a:close/>
                  </a:path>
                  <a:path w="8650918" h="1010093" stroke="0" extrusionOk="0">
                    <a:moveTo>
                      <a:pt x="0" y="0"/>
                    </a:moveTo>
                    <a:cubicBezTo>
                      <a:pt x="176833" y="22502"/>
                      <a:pt x="274425" y="2683"/>
                      <a:pt x="492437" y="0"/>
                    </a:cubicBezTo>
                    <a:cubicBezTo>
                      <a:pt x="710449" y="-2683"/>
                      <a:pt x="938156" y="29561"/>
                      <a:pt x="1330910" y="0"/>
                    </a:cubicBezTo>
                    <a:cubicBezTo>
                      <a:pt x="1723664" y="-29561"/>
                      <a:pt x="1665255" y="-21327"/>
                      <a:pt x="1823347" y="0"/>
                    </a:cubicBezTo>
                    <a:cubicBezTo>
                      <a:pt x="1981439" y="21327"/>
                      <a:pt x="2336688" y="-14764"/>
                      <a:pt x="2575312" y="0"/>
                    </a:cubicBezTo>
                    <a:cubicBezTo>
                      <a:pt x="2813937" y="14764"/>
                      <a:pt x="3121708" y="-12094"/>
                      <a:pt x="3413785" y="0"/>
                    </a:cubicBezTo>
                    <a:cubicBezTo>
                      <a:pt x="3705862" y="12094"/>
                      <a:pt x="3659653" y="1914"/>
                      <a:pt x="3819713" y="0"/>
                    </a:cubicBezTo>
                    <a:cubicBezTo>
                      <a:pt x="3979773" y="-1914"/>
                      <a:pt x="4252013" y="32392"/>
                      <a:pt x="4658187" y="0"/>
                    </a:cubicBezTo>
                    <a:cubicBezTo>
                      <a:pt x="5064361" y="-32392"/>
                      <a:pt x="4862113" y="-7206"/>
                      <a:pt x="5064114" y="0"/>
                    </a:cubicBezTo>
                    <a:cubicBezTo>
                      <a:pt x="5266115" y="7206"/>
                      <a:pt x="5419572" y="2461"/>
                      <a:pt x="5643060" y="0"/>
                    </a:cubicBezTo>
                    <a:cubicBezTo>
                      <a:pt x="5866548" y="-2461"/>
                      <a:pt x="5916719" y="5744"/>
                      <a:pt x="6048988" y="0"/>
                    </a:cubicBezTo>
                    <a:cubicBezTo>
                      <a:pt x="6181257" y="-5744"/>
                      <a:pt x="6329908" y="-14131"/>
                      <a:pt x="6454916" y="0"/>
                    </a:cubicBezTo>
                    <a:cubicBezTo>
                      <a:pt x="6579924" y="14131"/>
                      <a:pt x="6761546" y="-9377"/>
                      <a:pt x="6860843" y="0"/>
                    </a:cubicBezTo>
                    <a:cubicBezTo>
                      <a:pt x="6960140" y="9377"/>
                      <a:pt x="7246726" y="13960"/>
                      <a:pt x="7439789" y="0"/>
                    </a:cubicBezTo>
                    <a:cubicBezTo>
                      <a:pt x="7632852" y="-13960"/>
                      <a:pt x="7888968" y="-1388"/>
                      <a:pt x="8018736" y="0"/>
                    </a:cubicBezTo>
                    <a:cubicBezTo>
                      <a:pt x="8148504" y="1388"/>
                      <a:pt x="8432777" y="-2065"/>
                      <a:pt x="8650918" y="0"/>
                    </a:cubicBezTo>
                    <a:cubicBezTo>
                      <a:pt x="8638228" y="117523"/>
                      <a:pt x="8653536" y="389646"/>
                      <a:pt x="8650918" y="494946"/>
                    </a:cubicBezTo>
                    <a:cubicBezTo>
                      <a:pt x="8648300" y="600246"/>
                      <a:pt x="8644270" y="761810"/>
                      <a:pt x="8650918" y="1010093"/>
                    </a:cubicBezTo>
                    <a:cubicBezTo>
                      <a:pt x="8292156" y="969238"/>
                      <a:pt x="8131244" y="987389"/>
                      <a:pt x="7812444" y="1010093"/>
                    </a:cubicBezTo>
                    <a:cubicBezTo>
                      <a:pt x="7493644" y="1032797"/>
                      <a:pt x="7268887" y="1033019"/>
                      <a:pt x="6973971" y="1010093"/>
                    </a:cubicBezTo>
                    <a:cubicBezTo>
                      <a:pt x="6679055" y="987167"/>
                      <a:pt x="6614303" y="978013"/>
                      <a:pt x="6308516" y="1010093"/>
                    </a:cubicBezTo>
                    <a:cubicBezTo>
                      <a:pt x="6002729" y="1042173"/>
                      <a:pt x="5884364" y="1031649"/>
                      <a:pt x="5643060" y="1010093"/>
                    </a:cubicBezTo>
                    <a:cubicBezTo>
                      <a:pt x="5401756" y="988537"/>
                      <a:pt x="5261119" y="1007245"/>
                      <a:pt x="5150623" y="1010093"/>
                    </a:cubicBezTo>
                    <a:cubicBezTo>
                      <a:pt x="5040127" y="1012941"/>
                      <a:pt x="4869457" y="1017494"/>
                      <a:pt x="4744696" y="1010093"/>
                    </a:cubicBezTo>
                    <a:cubicBezTo>
                      <a:pt x="4619935" y="1002692"/>
                      <a:pt x="4482380" y="1020477"/>
                      <a:pt x="4252259" y="1010093"/>
                    </a:cubicBezTo>
                    <a:cubicBezTo>
                      <a:pt x="4022138" y="999709"/>
                      <a:pt x="3725706" y="1000264"/>
                      <a:pt x="3500295" y="1010093"/>
                    </a:cubicBezTo>
                    <a:cubicBezTo>
                      <a:pt x="3274884" y="1019922"/>
                      <a:pt x="3205466" y="1030349"/>
                      <a:pt x="3007858" y="1010093"/>
                    </a:cubicBezTo>
                    <a:cubicBezTo>
                      <a:pt x="2810250" y="989837"/>
                      <a:pt x="2621435" y="990326"/>
                      <a:pt x="2428912" y="1010093"/>
                    </a:cubicBezTo>
                    <a:cubicBezTo>
                      <a:pt x="2236389" y="1029860"/>
                      <a:pt x="1996860" y="981365"/>
                      <a:pt x="1590438" y="1010093"/>
                    </a:cubicBezTo>
                    <a:cubicBezTo>
                      <a:pt x="1184016" y="1038821"/>
                      <a:pt x="1154425" y="1032986"/>
                      <a:pt x="924983" y="1010093"/>
                    </a:cubicBezTo>
                    <a:cubicBezTo>
                      <a:pt x="695541" y="987200"/>
                      <a:pt x="461878" y="971238"/>
                      <a:pt x="0" y="1010093"/>
                    </a:cubicBezTo>
                    <a:cubicBezTo>
                      <a:pt x="14009" y="781265"/>
                      <a:pt x="21312" y="631281"/>
                      <a:pt x="0" y="484845"/>
                    </a:cubicBezTo>
                    <a:cubicBezTo>
                      <a:pt x="-21312" y="338409"/>
                      <a:pt x="-3090" y="163074"/>
                      <a:pt x="0" y="0"/>
                    </a:cubicBezTo>
                    <a:close/>
                  </a:path>
                </a:pathLst>
              </a:custGeom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d-ID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d-ID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d-ID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id-ID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d-ID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sz="24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49DDE8-469E-44BC-9C7C-1BD43113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89" y="3274828"/>
                <a:ext cx="8650918" cy="1010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custGeom>
                        <a:avLst/>
                        <a:gdLst>
                          <a:gd name="connsiteX0" fmla="*/ 0 w 8650918"/>
                          <a:gd name="connsiteY0" fmla="*/ 0 h 1010093"/>
                          <a:gd name="connsiteX1" fmla="*/ 751964 w 8650918"/>
                          <a:gd name="connsiteY1" fmla="*/ 0 h 1010093"/>
                          <a:gd name="connsiteX2" fmla="*/ 1503929 w 8650918"/>
                          <a:gd name="connsiteY2" fmla="*/ 0 h 1010093"/>
                          <a:gd name="connsiteX3" fmla="*/ 2082875 w 8650918"/>
                          <a:gd name="connsiteY3" fmla="*/ 0 h 1010093"/>
                          <a:gd name="connsiteX4" fmla="*/ 2575312 w 8650918"/>
                          <a:gd name="connsiteY4" fmla="*/ 0 h 1010093"/>
                          <a:gd name="connsiteX5" fmla="*/ 2981239 w 8650918"/>
                          <a:gd name="connsiteY5" fmla="*/ 0 h 1010093"/>
                          <a:gd name="connsiteX6" fmla="*/ 3733204 w 8650918"/>
                          <a:gd name="connsiteY6" fmla="*/ 0 h 1010093"/>
                          <a:gd name="connsiteX7" fmla="*/ 4139132 w 8650918"/>
                          <a:gd name="connsiteY7" fmla="*/ 0 h 1010093"/>
                          <a:gd name="connsiteX8" fmla="*/ 4545059 w 8650918"/>
                          <a:gd name="connsiteY8" fmla="*/ 0 h 1010093"/>
                          <a:gd name="connsiteX9" fmla="*/ 5210514 w 8650918"/>
                          <a:gd name="connsiteY9" fmla="*/ 0 h 1010093"/>
                          <a:gd name="connsiteX10" fmla="*/ 5962479 w 8650918"/>
                          <a:gd name="connsiteY10" fmla="*/ 0 h 1010093"/>
                          <a:gd name="connsiteX11" fmla="*/ 6714443 w 8650918"/>
                          <a:gd name="connsiteY11" fmla="*/ 0 h 1010093"/>
                          <a:gd name="connsiteX12" fmla="*/ 7466408 w 8650918"/>
                          <a:gd name="connsiteY12" fmla="*/ 0 h 1010093"/>
                          <a:gd name="connsiteX13" fmla="*/ 7958845 w 8650918"/>
                          <a:gd name="connsiteY13" fmla="*/ 0 h 1010093"/>
                          <a:gd name="connsiteX14" fmla="*/ 8650918 w 8650918"/>
                          <a:gd name="connsiteY14" fmla="*/ 0 h 1010093"/>
                          <a:gd name="connsiteX15" fmla="*/ 8650918 w 8650918"/>
                          <a:gd name="connsiteY15" fmla="*/ 484845 h 1010093"/>
                          <a:gd name="connsiteX16" fmla="*/ 8650918 w 8650918"/>
                          <a:gd name="connsiteY16" fmla="*/ 1010093 h 1010093"/>
                          <a:gd name="connsiteX17" fmla="*/ 7985463 w 8650918"/>
                          <a:gd name="connsiteY17" fmla="*/ 1010093 h 1010093"/>
                          <a:gd name="connsiteX18" fmla="*/ 7493026 w 8650918"/>
                          <a:gd name="connsiteY18" fmla="*/ 1010093 h 1010093"/>
                          <a:gd name="connsiteX19" fmla="*/ 6654552 w 8650918"/>
                          <a:gd name="connsiteY19" fmla="*/ 1010093 h 1010093"/>
                          <a:gd name="connsiteX20" fmla="*/ 6248625 w 8650918"/>
                          <a:gd name="connsiteY20" fmla="*/ 1010093 h 1010093"/>
                          <a:gd name="connsiteX21" fmla="*/ 5842697 w 8650918"/>
                          <a:gd name="connsiteY21" fmla="*/ 1010093 h 1010093"/>
                          <a:gd name="connsiteX22" fmla="*/ 5350260 w 8650918"/>
                          <a:gd name="connsiteY22" fmla="*/ 1010093 h 1010093"/>
                          <a:gd name="connsiteX23" fmla="*/ 4944332 w 8650918"/>
                          <a:gd name="connsiteY23" fmla="*/ 1010093 h 1010093"/>
                          <a:gd name="connsiteX24" fmla="*/ 4278877 w 8650918"/>
                          <a:gd name="connsiteY24" fmla="*/ 1010093 h 1010093"/>
                          <a:gd name="connsiteX25" fmla="*/ 3699931 w 8650918"/>
                          <a:gd name="connsiteY25" fmla="*/ 1010093 h 1010093"/>
                          <a:gd name="connsiteX26" fmla="*/ 3207494 w 8650918"/>
                          <a:gd name="connsiteY26" fmla="*/ 1010093 h 1010093"/>
                          <a:gd name="connsiteX27" fmla="*/ 2455530 w 8650918"/>
                          <a:gd name="connsiteY27" fmla="*/ 1010093 h 1010093"/>
                          <a:gd name="connsiteX28" fmla="*/ 1790075 w 8650918"/>
                          <a:gd name="connsiteY28" fmla="*/ 1010093 h 1010093"/>
                          <a:gd name="connsiteX29" fmla="*/ 1297638 w 8650918"/>
                          <a:gd name="connsiteY29" fmla="*/ 1010093 h 1010093"/>
                          <a:gd name="connsiteX30" fmla="*/ 632182 w 8650918"/>
                          <a:gd name="connsiteY30" fmla="*/ 1010093 h 1010093"/>
                          <a:gd name="connsiteX31" fmla="*/ 0 w 8650918"/>
                          <a:gd name="connsiteY31" fmla="*/ 1010093 h 1010093"/>
                          <a:gd name="connsiteX32" fmla="*/ 0 w 8650918"/>
                          <a:gd name="connsiteY32" fmla="*/ 494946 h 1010093"/>
                          <a:gd name="connsiteX33" fmla="*/ 0 w 8650918"/>
                          <a:gd name="connsiteY33" fmla="*/ 0 h 10100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</a:cxnLst>
                        <a:rect l="l" t="t" r="r" b="b"/>
                        <a:pathLst>
                          <a:path w="8650918" h="1010093" fill="none" extrusionOk="0">
                            <a:moveTo>
                              <a:pt x="0" y="0"/>
                            </a:moveTo>
                            <a:cubicBezTo>
                              <a:pt x="363212" y="-21197"/>
                              <a:pt x="590427" y="-9086"/>
                              <a:pt x="751964" y="0"/>
                            </a:cubicBezTo>
                            <a:cubicBezTo>
                              <a:pt x="913501" y="9086"/>
                              <a:pt x="1293784" y="-4132"/>
                              <a:pt x="1503929" y="0"/>
                            </a:cubicBezTo>
                            <a:cubicBezTo>
                              <a:pt x="1714075" y="4132"/>
                              <a:pt x="1912686" y="23288"/>
                              <a:pt x="2082875" y="0"/>
                            </a:cubicBezTo>
                            <a:cubicBezTo>
                              <a:pt x="2253064" y="-23288"/>
                              <a:pt x="2346546" y="-13875"/>
                              <a:pt x="2575312" y="0"/>
                            </a:cubicBezTo>
                            <a:cubicBezTo>
                              <a:pt x="2804078" y="13875"/>
                              <a:pt x="2881828" y="13877"/>
                              <a:pt x="2981239" y="0"/>
                            </a:cubicBezTo>
                            <a:cubicBezTo>
                              <a:pt x="3080650" y="-13877"/>
                              <a:pt x="3464295" y="-26501"/>
                              <a:pt x="3733204" y="0"/>
                            </a:cubicBezTo>
                            <a:cubicBezTo>
                              <a:pt x="4002114" y="26501"/>
                              <a:pt x="3986877" y="12920"/>
                              <a:pt x="4139132" y="0"/>
                            </a:cubicBezTo>
                            <a:cubicBezTo>
                              <a:pt x="4291387" y="-12920"/>
                              <a:pt x="4390047" y="3485"/>
                              <a:pt x="4545059" y="0"/>
                            </a:cubicBezTo>
                            <a:cubicBezTo>
                              <a:pt x="4700071" y="-3485"/>
                              <a:pt x="4979278" y="-12683"/>
                              <a:pt x="5210514" y="0"/>
                            </a:cubicBezTo>
                            <a:cubicBezTo>
                              <a:pt x="5441751" y="12683"/>
                              <a:pt x="5591419" y="20631"/>
                              <a:pt x="5962479" y="0"/>
                            </a:cubicBezTo>
                            <a:cubicBezTo>
                              <a:pt x="6333539" y="-20631"/>
                              <a:pt x="6459321" y="32918"/>
                              <a:pt x="6714443" y="0"/>
                            </a:cubicBezTo>
                            <a:cubicBezTo>
                              <a:pt x="6969565" y="-32918"/>
                              <a:pt x="7149157" y="26958"/>
                              <a:pt x="7466408" y="0"/>
                            </a:cubicBezTo>
                            <a:cubicBezTo>
                              <a:pt x="7783659" y="-26958"/>
                              <a:pt x="7831700" y="-24259"/>
                              <a:pt x="7958845" y="0"/>
                            </a:cubicBezTo>
                            <a:cubicBezTo>
                              <a:pt x="8085990" y="24259"/>
                              <a:pt x="8401466" y="5296"/>
                              <a:pt x="8650918" y="0"/>
                            </a:cubicBezTo>
                            <a:cubicBezTo>
                              <a:pt x="8671023" y="206233"/>
                              <a:pt x="8674088" y="256714"/>
                              <a:pt x="8650918" y="484845"/>
                            </a:cubicBezTo>
                            <a:cubicBezTo>
                              <a:pt x="8627748" y="712977"/>
                              <a:pt x="8634811" y="801306"/>
                              <a:pt x="8650918" y="1010093"/>
                            </a:cubicBezTo>
                            <a:cubicBezTo>
                              <a:pt x="8345941" y="1019843"/>
                              <a:pt x="8131838" y="1007313"/>
                              <a:pt x="7985463" y="1010093"/>
                            </a:cubicBezTo>
                            <a:cubicBezTo>
                              <a:pt x="7839089" y="1012873"/>
                              <a:pt x="7685882" y="1024661"/>
                              <a:pt x="7493026" y="1010093"/>
                            </a:cubicBezTo>
                            <a:cubicBezTo>
                              <a:pt x="7300170" y="995525"/>
                              <a:pt x="6905034" y="996983"/>
                              <a:pt x="6654552" y="1010093"/>
                            </a:cubicBezTo>
                            <a:cubicBezTo>
                              <a:pt x="6404070" y="1023203"/>
                              <a:pt x="6381386" y="1006486"/>
                              <a:pt x="6248625" y="1010093"/>
                            </a:cubicBezTo>
                            <a:cubicBezTo>
                              <a:pt x="6115864" y="1013700"/>
                              <a:pt x="5932371" y="1011946"/>
                              <a:pt x="5842697" y="1010093"/>
                            </a:cubicBezTo>
                            <a:cubicBezTo>
                              <a:pt x="5753023" y="1008240"/>
                              <a:pt x="5520369" y="1024097"/>
                              <a:pt x="5350260" y="1010093"/>
                            </a:cubicBezTo>
                            <a:cubicBezTo>
                              <a:pt x="5180151" y="996089"/>
                              <a:pt x="5141322" y="1022595"/>
                              <a:pt x="4944332" y="1010093"/>
                            </a:cubicBezTo>
                            <a:cubicBezTo>
                              <a:pt x="4747342" y="997591"/>
                              <a:pt x="4420142" y="1022185"/>
                              <a:pt x="4278877" y="1010093"/>
                            </a:cubicBezTo>
                            <a:cubicBezTo>
                              <a:pt x="4137613" y="998001"/>
                              <a:pt x="3975090" y="1019057"/>
                              <a:pt x="3699931" y="1010093"/>
                            </a:cubicBezTo>
                            <a:cubicBezTo>
                              <a:pt x="3424772" y="1001129"/>
                              <a:pt x="3389094" y="1013235"/>
                              <a:pt x="3207494" y="1010093"/>
                            </a:cubicBezTo>
                            <a:cubicBezTo>
                              <a:pt x="3025894" y="1006951"/>
                              <a:pt x="2821178" y="1028561"/>
                              <a:pt x="2455530" y="1010093"/>
                            </a:cubicBezTo>
                            <a:cubicBezTo>
                              <a:pt x="2089882" y="991625"/>
                              <a:pt x="1957702" y="989598"/>
                              <a:pt x="1790075" y="1010093"/>
                            </a:cubicBezTo>
                            <a:cubicBezTo>
                              <a:pt x="1622449" y="1030588"/>
                              <a:pt x="1500230" y="1032548"/>
                              <a:pt x="1297638" y="1010093"/>
                            </a:cubicBezTo>
                            <a:cubicBezTo>
                              <a:pt x="1095046" y="987638"/>
                              <a:pt x="923285" y="1015358"/>
                              <a:pt x="632182" y="1010093"/>
                            </a:cubicBezTo>
                            <a:cubicBezTo>
                              <a:pt x="341079" y="1004828"/>
                              <a:pt x="286955" y="1004338"/>
                              <a:pt x="0" y="1010093"/>
                            </a:cubicBezTo>
                            <a:cubicBezTo>
                              <a:pt x="-21164" y="818562"/>
                              <a:pt x="-22534" y="685802"/>
                              <a:pt x="0" y="494946"/>
                            </a:cubicBezTo>
                            <a:cubicBezTo>
                              <a:pt x="22534" y="304090"/>
                              <a:pt x="1204" y="198002"/>
                              <a:pt x="0" y="0"/>
                            </a:cubicBezTo>
                            <a:close/>
                          </a:path>
                          <a:path w="8650918" h="1010093" stroke="0" extrusionOk="0">
                            <a:moveTo>
                              <a:pt x="0" y="0"/>
                            </a:moveTo>
                            <a:cubicBezTo>
                              <a:pt x="176833" y="22502"/>
                              <a:pt x="274425" y="2683"/>
                              <a:pt x="492437" y="0"/>
                            </a:cubicBezTo>
                            <a:cubicBezTo>
                              <a:pt x="710449" y="-2683"/>
                              <a:pt x="938156" y="29561"/>
                              <a:pt x="1330910" y="0"/>
                            </a:cubicBezTo>
                            <a:cubicBezTo>
                              <a:pt x="1723664" y="-29561"/>
                              <a:pt x="1665255" y="-21327"/>
                              <a:pt x="1823347" y="0"/>
                            </a:cubicBezTo>
                            <a:cubicBezTo>
                              <a:pt x="1981439" y="21327"/>
                              <a:pt x="2336688" y="-14764"/>
                              <a:pt x="2575312" y="0"/>
                            </a:cubicBezTo>
                            <a:cubicBezTo>
                              <a:pt x="2813937" y="14764"/>
                              <a:pt x="3121708" y="-12094"/>
                              <a:pt x="3413785" y="0"/>
                            </a:cubicBezTo>
                            <a:cubicBezTo>
                              <a:pt x="3705862" y="12094"/>
                              <a:pt x="3659653" y="1914"/>
                              <a:pt x="3819713" y="0"/>
                            </a:cubicBezTo>
                            <a:cubicBezTo>
                              <a:pt x="3979773" y="-1914"/>
                              <a:pt x="4252013" y="32392"/>
                              <a:pt x="4658187" y="0"/>
                            </a:cubicBezTo>
                            <a:cubicBezTo>
                              <a:pt x="5064361" y="-32392"/>
                              <a:pt x="4862113" y="-7206"/>
                              <a:pt x="5064114" y="0"/>
                            </a:cubicBezTo>
                            <a:cubicBezTo>
                              <a:pt x="5266115" y="7206"/>
                              <a:pt x="5419572" y="2461"/>
                              <a:pt x="5643060" y="0"/>
                            </a:cubicBezTo>
                            <a:cubicBezTo>
                              <a:pt x="5866548" y="-2461"/>
                              <a:pt x="5916719" y="5744"/>
                              <a:pt x="6048988" y="0"/>
                            </a:cubicBezTo>
                            <a:cubicBezTo>
                              <a:pt x="6181257" y="-5744"/>
                              <a:pt x="6329908" y="-14131"/>
                              <a:pt x="6454916" y="0"/>
                            </a:cubicBezTo>
                            <a:cubicBezTo>
                              <a:pt x="6579924" y="14131"/>
                              <a:pt x="6761546" y="-9377"/>
                              <a:pt x="6860843" y="0"/>
                            </a:cubicBezTo>
                            <a:cubicBezTo>
                              <a:pt x="6960140" y="9377"/>
                              <a:pt x="7246726" y="13960"/>
                              <a:pt x="7439789" y="0"/>
                            </a:cubicBezTo>
                            <a:cubicBezTo>
                              <a:pt x="7632852" y="-13960"/>
                              <a:pt x="7888968" y="-1388"/>
                              <a:pt x="8018736" y="0"/>
                            </a:cubicBezTo>
                            <a:cubicBezTo>
                              <a:pt x="8148504" y="1388"/>
                              <a:pt x="8432777" y="-2065"/>
                              <a:pt x="8650918" y="0"/>
                            </a:cubicBezTo>
                            <a:cubicBezTo>
                              <a:pt x="8638228" y="117523"/>
                              <a:pt x="8653536" y="389646"/>
                              <a:pt x="8650918" y="494946"/>
                            </a:cubicBezTo>
                            <a:cubicBezTo>
                              <a:pt x="8648300" y="600246"/>
                              <a:pt x="8644270" y="761810"/>
                              <a:pt x="8650918" y="1010093"/>
                            </a:cubicBezTo>
                            <a:cubicBezTo>
                              <a:pt x="8292156" y="969238"/>
                              <a:pt x="8131244" y="987389"/>
                              <a:pt x="7812444" y="1010093"/>
                            </a:cubicBezTo>
                            <a:cubicBezTo>
                              <a:pt x="7493644" y="1032797"/>
                              <a:pt x="7268887" y="1033019"/>
                              <a:pt x="6973971" y="1010093"/>
                            </a:cubicBezTo>
                            <a:cubicBezTo>
                              <a:pt x="6679055" y="987167"/>
                              <a:pt x="6614303" y="978013"/>
                              <a:pt x="6308516" y="1010093"/>
                            </a:cubicBezTo>
                            <a:cubicBezTo>
                              <a:pt x="6002729" y="1042173"/>
                              <a:pt x="5884364" y="1031649"/>
                              <a:pt x="5643060" y="1010093"/>
                            </a:cubicBezTo>
                            <a:cubicBezTo>
                              <a:pt x="5401756" y="988537"/>
                              <a:pt x="5261119" y="1007245"/>
                              <a:pt x="5150623" y="1010093"/>
                            </a:cubicBezTo>
                            <a:cubicBezTo>
                              <a:pt x="5040127" y="1012941"/>
                              <a:pt x="4869457" y="1017494"/>
                              <a:pt x="4744696" y="1010093"/>
                            </a:cubicBezTo>
                            <a:cubicBezTo>
                              <a:pt x="4619935" y="1002692"/>
                              <a:pt x="4482380" y="1020477"/>
                              <a:pt x="4252259" y="1010093"/>
                            </a:cubicBezTo>
                            <a:cubicBezTo>
                              <a:pt x="4022138" y="999709"/>
                              <a:pt x="3725706" y="1000264"/>
                              <a:pt x="3500295" y="1010093"/>
                            </a:cubicBezTo>
                            <a:cubicBezTo>
                              <a:pt x="3274884" y="1019922"/>
                              <a:pt x="3205466" y="1030349"/>
                              <a:pt x="3007858" y="1010093"/>
                            </a:cubicBezTo>
                            <a:cubicBezTo>
                              <a:pt x="2810250" y="989837"/>
                              <a:pt x="2621435" y="990326"/>
                              <a:pt x="2428912" y="1010093"/>
                            </a:cubicBezTo>
                            <a:cubicBezTo>
                              <a:pt x="2236389" y="1029860"/>
                              <a:pt x="1996860" y="981365"/>
                              <a:pt x="1590438" y="1010093"/>
                            </a:cubicBezTo>
                            <a:cubicBezTo>
                              <a:pt x="1184016" y="1038821"/>
                              <a:pt x="1154425" y="1032986"/>
                              <a:pt x="924983" y="1010093"/>
                            </a:cubicBezTo>
                            <a:cubicBezTo>
                              <a:pt x="695541" y="987200"/>
                              <a:pt x="461878" y="971238"/>
                              <a:pt x="0" y="1010093"/>
                            </a:cubicBezTo>
                            <a:cubicBezTo>
                              <a:pt x="14009" y="781265"/>
                              <a:pt x="21312" y="631281"/>
                              <a:pt x="0" y="484845"/>
                            </a:cubicBezTo>
                            <a:cubicBezTo>
                              <a:pt x="-21312" y="338409"/>
                              <a:pt x="-3090" y="16307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47294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Minmax Game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Discriminator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 wants to maximize objective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close to 1 (real) 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is close to 0 (fake)</a:t>
                </a:r>
              </a:p>
              <a:p>
                <a:pPr lvl="1"/>
                <a:r>
                  <a:rPr lang="en-US" dirty="0"/>
                  <a:t>Generator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) wants to minimize objective 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is close to 1 </a:t>
                </a:r>
                <a:br>
                  <a:rPr lang="en-US" dirty="0"/>
                </a:br>
                <a:r>
                  <a:rPr lang="en-US" dirty="0"/>
                  <a:t>(discriminator is fooled into thinking generated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real)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 r="-65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GANs: Two-player game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EE8BB9-C010-4B77-A845-144ED995CCDA}"/>
              </a:ext>
            </a:extLst>
          </p:cNvPr>
          <p:cNvSpPr/>
          <p:nvPr/>
        </p:nvSpPr>
        <p:spPr>
          <a:xfrm>
            <a:off x="7633063" y="6033252"/>
            <a:ext cx="44065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Goodfellow</a:t>
            </a:r>
            <a:r>
              <a:rPr lang="en-US" sz="1100" dirty="0">
                <a:solidFill>
                  <a:srgbClr val="0000FF"/>
                </a:solidFill>
              </a:rPr>
              <a:t> et al, “Generative Adversarial Nets”, NIPS 2014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49DDE8-469E-44BC-9C7C-1BD431133060}"/>
                  </a:ext>
                </a:extLst>
              </p:cNvPr>
              <p:cNvSpPr txBox="1"/>
              <p:nvPr/>
            </p:nvSpPr>
            <p:spPr>
              <a:xfrm>
                <a:off x="1531089" y="2776867"/>
                <a:ext cx="8650918" cy="1010093"/>
              </a:xfrm>
              <a:custGeom>
                <a:avLst/>
                <a:gdLst>
                  <a:gd name="connsiteX0" fmla="*/ 0 w 8650918"/>
                  <a:gd name="connsiteY0" fmla="*/ 0 h 1010093"/>
                  <a:gd name="connsiteX1" fmla="*/ 751964 w 8650918"/>
                  <a:gd name="connsiteY1" fmla="*/ 0 h 1010093"/>
                  <a:gd name="connsiteX2" fmla="*/ 1503929 w 8650918"/>
                  <a:gd name="connsiteY2" fmla="*/ 0 h 1010093"/>
                  <a:gd name="connsiteX3" fmla="*/ 2082875 w 8650918"/>
                  <a:gd name="connsiteY3" fmla="*/ 0 h 1010093"/>
                  <a:gd name="connsiteX4" fmla="*/ 2575312 w 8650918"/>
                  <a:gd name="connsiteY4" fmla="*/ 0 h 1010093"/>
                  <a:gd name="connsiteX5" fmla="*/ 2981239 w 8650918"/>
                  <a:gd name="connsiteY5" fmla="*/ 0 h 1010093"/>
                  <a:gd name="connsiteX6" fmla="*/ 3733204 w 8650918"/>
                  <a:gd name="connsiteY6" fmla="*/ 0 h 1010093"/>
                  <a:gd name="connsiteX7" fmla="*/ 4139132 w 8650918"/>
                  <a:gd name="connsiteY7" fmla="*/ 0 h 1010093"/>
                  <a:gd name="connsiteX8" fmla="*/ 4545059 w 8650918"/>
                  <a:gd name="connsiteY8" fmla="*/ 0 h 1010093"/>
                  <a:gd name="connsiteX9" fmla="*/ 5210514 w 8650918"/>
                  <a:gd name="connsiteY9" fmla="*/ 0 h 1010093"/>
                  <a:gd name="connsiteX10" fmla="*/ 5962479 w 8650918"/>
                  <a:gd name="connsiteY10" fmla="*/ 0 h 1010093"/>
                  <a:gd name="connsiteX11" fmla="*/ 6714443 w 8650918"/>
                  <a:gd name="connsiteY11" fmla="*/ 0 h 1010093"/>
                  <a:gd name="connsiteX12" fmla="*/ 7466408 w 8650918"/>
                  <a:gd name="connsiteY12" fmla="*/ 0 h 1010093"/>
                  <a:gd name="connsiteX13" fmla="*/ 7958845 w 8650918"/>
                  <a:gd name="connsiteY13" fmla="*/ 0 h 1010093"/>
                  <a:gd name="connsiteX14" fmla="*/ 8650918 w 8650918"/>
                  <a:gd name="connsiteY14" fmla="*/ 0 h 1010093"/>
                  <a:gd name="connsiteX15" fmla="*/ 8650918 w 8650918"/>
                  <a:gd name="connsiteY15" fmla="*/ 484845 h 1010093"/>
                  <a:gd name="connsiteX16" fmla="*/ 8650918 w 8650918"/>
                  <a:gd name="connsiteY16" fmla="*/ 1010093 h 1010093"/>
                  <a:gd name="connsiteX17" fmla="*/ 7985463 w 8650918"/>
                  <a:gd name="connsiteY17" fmla="*/ 1010093 h 1010093"/>
                  <a:gd name="connsiteX18" fmla="*/ 7493026 w 8650918"/>
                  <a:gd name="connsiteY18" fmla="*/ 1010093 h 1010093"/>
                  <a:gd name="connsiteX19" fmla="*/ 6654552 w 8650918"/>
                  <a:gd name="connsiteY19" fmla="*/ 1010093 h 1010093"/>
                  <a:gd name="connsiteX20" fmla="*/ 6248625 w 8650918"/>
                  <a:gd name="connsiteY20" fmla="*/ 1010093 h 1010093"/>
                  <a:gd name="connsiteX21" fmla="*/ 5842697 w 8650918"/>
                  <a:gd name="connsiteY21" fmla="*/ 1010093 h 1010093"/>
                  <a:gd name="connsiteX22" fmla="*/ 5350260 w 8650918"/>
                  <a:gd name="connsiteY22" fmla="*/ 1010093 h 1010093"/>
                  <a:gd name="connsiteX23" fmla="*/ 4944332 w 8650918"/>
                  <a:gd name="connsiteY23" fmla="*/ 1010093 h 1010093"/>
                  <a:gd name="connsiteX24" fmla="*/ 4278877 w 8650918"/>
                  <a:gd name="connsiteY24" fmla="*/ 1010093 h 1010093"/>
                  <a:gd name="connsiteX25" fmla="*/ 3699931 w 8650918"/>
                  <a:gd name="connsiteY25" fmla="*/ 1010093 h 1010093"/>
                  <a:gd name="connsiteX26" fmla="*/ 3207494 w 8650918"/>
                  <a:gd name="connsiteY26" fmla="*/ 1010093 h 1010093"/>
                  <a:gd name="connsiteX27" fmla="*/ 2455530 w 8650918"/>
                  <a:gd name="connsiteY27" fmla="*/ 1010093 h 1010093"/>
                  <a:gd name="connsiteX28" fmla="*/ 1790075 w 8650918"/>
                  <a:gd name="connsiteY28" fmla="*/ 1010093 h 1010093"/>
                  <a:gd name="connsiteX29" fmla="*/ 1297638 w 8650918"/>
                  <a:gd name="connsiteY29" fmla="*/ 1010093 h 1010093"/>
                  <a:gd name="connsiteX30" fmla="*/ 632182 w 8650918"/>
                  <a:gd name="connsiteY30" fmla="*/ 1010093 h 1010093"/>
                  <a:gd name="connsiteX31" fmla="*/ 0 w 8650918"/>
                  <a:gd name="connsiteY31" fmla="*/ 1010093 h 1010093"/>
                  <a:gd name="connsiteX32" fmla="*/ 0 w 8650918"/>
                  <a:gd name="connsiteY32" fmla="*/ 494946 h 1010093"/>
                  <a:gd name="connsiteX33" fmla="*/ 0 w 8650918"/>
                  <a:gd name="connsiteY33" fmla="*/ 0 h 101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650918" h="1010093" fill="none" extrusionOk="0">
                    <a:moveTo>
                      <a:pt x="0" y="0"/>
                    </a:moveTo>
                    <a:cubicBezTo>
                      <a:pt x="363212" y="-21197"/>
                      <a:pt x="590427" y="-9086"/>
                      <a:pt x="751964" y="0"/>
                    </a:cubicBezTo>
                    <a:cubicBezTo>
                      <a:pt x="913501" y="9086"/>
                      <a:pt x="1293784" y="-4132"/>
                      <a:pt x="1503929" y="0"/>
                    </a:cubicBezTo>
                    <a:cubicBezTo>
                      <a:pt x="1714075" y="4132"/>
                      <a:pt x="1912686" y="23288"/>
                      <a:pt x="2082875" y="0"/>
                    </a:cubicBezTo>
                    <a:cubicBezTo>
                      <a:pt x="2253064" y="-23288"/>
                      <a:pt x="2346546" y="-13875"/>
                      <a:pt x="2575312" y="0"/>
                    </a:cubicBezTo>
                    <a:cubicBezTo>
                      <a:pt x="2804078" y="13875"/>
                      <a:pt x="2881828" y="13877"/>
                      <a:pt x="2981239" y="0"/>
                    </a:cubicBezTo>
                    <a:cubicBezTo>
                      <a:pt x="3080650" y="-13877"/>
                      <a:pt x="3464295" y="-26501"/>
                      <a:pt x="3733204" y="0"/>
                    </a:cubicBezTo>
                    <a:cubicBezTo>
                      <a:pt x="4002114" y="26501"/>
                      <a:pt x="3986877" y="12920"/>
                      <a:pt x="4139132" y="0"/>
                    </a:cubicBezTo>
                    <a:cubicBezTo>
                      <a:pt x="4291387" y="-12920"/>
                      <a:pt x="4390047" y="3485"/>
                      <a:pt x="4545059" y="0"/>
                    </a:cubicBezTo>
                    <a:cubicBezTo>
                      <a:pt x="4700071" y="-3485"/>
                      <a:pt x="4979278" y="-12683"/>
                      <a:pt x="5210514" y="0"/>
                    </a:cubicBezTo>
                    <a:cubicBezTo>
                      <a:pt x="5441751" y="12683"/>
                      <a:pt x="5591419" y="20631"/>
                      <a:pt x="5962479" y="0"/>
                    </a:cubicBezTo>
                    <a:cubicBezTo>
                      <a:pt x="6333539" y="-20631"/>
                      <a:pt x="6459321" y="32918"/>
                      <a:pt x="6714443" y="0"/>
                    </a:cubicBezTo>
                    <a:cubicBezTo>
                      <a:pt x="6969565" y="-32918"/>
                      <a:pt x="7149157" y="26958"/>
                      <a:pt x="7466408" y="0"/>
                    </a:cubicBezTo>
                    <a:cubicBezTo>
                      <a:pt x="7783659" y="-26958"/>
                      <a:pt x="7831700" y="-24259"/>
                      <a:pt x="7958845" y="0"/>
                    </a:cubicBezTo>
                    <a:cubicBezTo>
                      <a:pt x="8085990" y="24259"/>
                      <a:pt x="8401466" y="5296"/>
                      <a:pt x="8650918" y="0"/>
                    </a:cubicBezTo>
                    <a:cubicBezTo>
                      <a:pt x="8671023" y="206233"/>
                      <a:pt x="8674088" y="256714"/>
                      <a:pt x="8650918" y="484845"/>
                    </a:cubicBezTo>
                    <a:cubicBezTo>
                      <a:pt x="8627748" y="712977"/>
                      <a:pt x="8634811" y="801306"/>
                      <a:pt x="8650918" y="1010093"/>
                    </a:cubicBezTo>
                    <a:cubicBezTo>
                      <a:pt x="8345941" y="1019843"/>
                      <a:pt x="8131838" y="1007313"/>
                      <a:pt x="7985463" y="1010093"/>
                    </a:cubicBezTo>
                    <a:cubicBezTo>
                      <a:pt x="7839089" y="1012873"/>
                      <a:pt x="7685882" y="1024661"/>
                      <a:pt x="7493026" y="1010093"/>
                    </a:cubicBezTo>
                    <a:cubicBezTo>
                      <a:pt x="7300170" y="995525"/>
                      <a:pt x="6905034" y="996983"/>
                      <a:pt x="6654552" y="1010093"/>
                    </a:cubicBezTo>
                    <a:cubicBezTo>
                      <a:pt x="6404070" y="1023203"/>
                      <a:pt x="6381386" y="1006486"/>
                      <a:pt x="6248625" y="1010093"/>
                    </a:cubicBezTo>
                    <a:cubicBezTo>
                      <a:pt x="6115864" y="1013700"/>
                      <a:pt x="5932371" y="1011946"/>
                      <a:pt x="5842697" y="1010093"/>
                    </a:cubicBezTo>
                    <a:cubicBezTo>
                      <a:pt x="5753023" y="1008240"/>
                      <a:pt x="5520369" y="1024097"/>
                      <a:pt x="5350260" y="1010093"/>
                    </a:cubicBezTo>
                    <a:cubicBezTo>
                      <a:pt x="5180151" y="996089"/>
                      <a:pt x="5141322" y="1022595"/>
                      <a:pt x="4944332" y="1010093"/>
                    </a:cubicBezTo>
                    <a:cubicBezTo>
                      <a:pt x="4747342" y="997591"/>
                      <a:pt x="4420142" y="1022185"/>
                      <a:pt x="4278877" y="1010093"/>
                    </a:cubicBezTo>
                    <a:cubicBezTo>
                      <a:pt x="4137613" y="998001"/>
                      <a:pt x="3975090" y="1019057"/>
                      <a:pt x="3699931" y="1010093"/>
                    </a:cubicBezTo>
                    <a:cubicBezTo>
                      <a:pt x="3424772" y="1001129"/>
                      <a:pt x="3389094" y="1013235"/>
                      <a:pt x="3207494" y="1010093"/>
                    </a:cubicBezTo>
                    <a:cubicBezTo>
                      <a:pt x="3025894" y="1006951"/>
                      <a:pt x="2821178" y="1028561"/>
                      <a:pt x="2455530" y="1010093"/>
                    </a:cubicBezTo>
                    <a:cubicBezTo>
                      <a:pt x="2089882" y="991625"/>
                      <a:pt x="1957702" y="989598"/>
                      <a:pt x="1790075" y="1010093"/>
                    </a:cubicBezTo>
                    <a:cubicBezTo>
                      <a:pt x="1622449" y="1030588"/>
                      <a:pt x="1500230" y="1032548"/>
                      <a:pt x="1297638" y="1010093"/>
                    </a:cubicBezTo>
                    <a:cubicBezTo>
                      <a:pt x="1095046" y="987638"/>
                      <a:pt x="923285" y="1015358"/>
                      <a:pt x="632182" y="1010093"/>
                    </a:cubicBezTo>
                    <a:cubicBezTo>
                      <a:pt x="341079" y="1004828"/>
                      <a:pt x="286955" y="1004338"/>
                      <a:pt x="0" y="1010093"/>
                    </a:cubicBezTo>
                    <a:cubicBezTo>
                      <a:pt x="-21164" y="818562"/>
                      <a:pt x="-22534" y="685802"/>
                      <a:pt x="0" y="494946"/>
                    </a:cubicBezTo>
                    <a:cubicBezTo>
                      <a:pt x="22534" y="304090"/>
                      <a:pt x="1204" y="198002"/>
                      <a:pt x="0" y="0"/>
                    </a:cubicBezTo>
                    <a:close/>
                  </a:path>
                  <a:path w="8650918" h="1010093" stroke="0" extrusionOk="0">
                    <a:moveTo>
                      <a:pt x="0" y="0"/>
                    </a:moveTo>
                    <a:cubicBezTo>
                      <a:pt x="176833" y="22502"/>
                      <a:pt x="274425" y="2683"/>
                      <a:pt x="492437" y="0"/>
                    </a:cubicBezTo>
                    <a:cubicBezTo>
                      <a:pt x="710449" y="-2683"/>
                      <a:pt x="938156" y="29561"/>
                      <a:pt x="1330910" y="0"/>
                    </a:cubicBezTo>
                    <a:cubicBezTo>
                      <a:pt x="1723664" y="-29561"/>
                      <a:pt x="1665255" y="-21327"/>
                      <a:pt x="1823347" y="0"/>
                    </a:cubicBezTo>
                    <a:cubicBezTo>
                      <a:pt x="1981439" y="21327"/>
                      <a:pt x="2336688" y="-14764"/>
                      <a:pt x="2575312" y="0"/>
                    </a:cubicBezTo>
                    <a:cubicBezTo>
                      <a:pt x="2813937" y="14764"/>
                      <a:pt x="3121708" y="-12094"/>
                      <a:pt x="3413785" y="0"/>
                    </a:cubicBezTo>
                    <a:cubicBezTo>
                      <a:pt x="3705862" y="12094"/>
                      <a:pt x="3659653" y="1914"/>
                      <a:pt x="3819713" y="0"/>
                    </a:cubicBezTo>
                    <a:cubicBezTo>
                      <a:pt x="3979773" y="-1914"/>
                      <a:pt x="4252013" y="32392"/>
                      <a:pt x="4658187" y="0"/>
                    </a:cubicBezTo>
                    <a:cubicBezTo>
                      <a:pt x="5064361" y="-32392"/>
                      <a:pt x="4862113" y="-7206"/>
                      <a:pt x="5064114" y="0"/>
                    </a:cubicBezTo>
                    <a:cubicBezTo>
                      <a:pt x="5266115" y="7206"/>
                      <a:pt x="5419572" y="2461"/>
                      <a:pt x="5643060" y="0"/>
                    </a:cubicBezTo>
                    <a:cubicBezTo>
                      <a:pt x="5866548" y="-2461"/>
                      <a:pt x="5916719" y="5744"/>
                      <a:pt x="6048988" y="0"/>
                    </a:cubicBezTo>
                    <a:cubicBezTo>
                      <a:pt x="6181257" y="-5744"/>
                      <a:pt x="6329908" y="-14131"/>
                      <a:pt x="6454916" y="0"/>
                    </a:cubicBezTo>
                    <a:cubicBezTo>
                      <a:pt x="6579924" y="14131"/>
                      <a:pt x="6761546" y="-9377"/>
                      <a:pt x="6860843" y="0"/>
                    </a:cubicBezTo>
                    <a:cubicBezTo>
                      <a:pt x="6960140" y="9377"/>
                      <a:pt x="7246726" y="13960"/>
                      <a:pt x="7439789" y="0"/>
                    </a:cubicBezTo>
                    <a:cubicBezTo>
                      <a:pt x="7632852" y="-13960"/>
                      <a:pt x="7888968" y="-1388"/>
                      <a:pt x="8018736" y="0"/>
                    </a:cubicBezTo>
                    <a:cubicBezTo>
                      <a:pt x="8148504" y="1388"/>
                      <a:pt x="8432777" y="-2065"/>
                      <a:pt x="8650918" y="0"/>
                    </a:cubicBezTo>
                    <a:cubicBezTo>
                      <a:pt x="8638228" y="117523"/>
                      <a:pt x="8653536" y="389646"/>
                      <a:pt x="8650918" y="494946"/>
                    </a:cubicBezTo>
                    <a:cubicBezTo>
                      <a:pt x="8648300" y="600246"/>
                      <a:pt x="8644270" y="761810"/>
                      <a:pt x="8650918" y="1010093"/>
                    </a:cubicBezTo>
                    <a:cubicBezTo>
                      <a:pt x="8292156" y="969238"/>
                      <a:pt x="8131244" y="987389"/>
                      <a:pt x="7812444" y="1010093"/>
                    </a:cubicBezTo>
                    <a:cubicBezTo>
                      <a:pt x="7493644" y="1032797"/>
                      <a:pt x="7268887" y="1033019"/>
                      <a:pt x="6973971" y="1010093"/>
                    </a:cubicBezTo>
                    <a:cubicBezTo>
                      <a:pt x="6679055" y="987167"/>
                      <a:pt x="6614303" y="978013"/>
                      <a:pt x="6308516" y="1010093"/>
                    </a:cubicBezTo>
                    <a:cubicBezTo>
                      <a:pt x="6002729" y="1042173"/>
                      <a:pt x="5884364" y="1031649"/>
                      <a:pt x="5643060" y="1010093"/>
                    </a:cubicBezTo>
                    <a:cubicBezTo>
                      <a:pt x="5401756" y="988537"/>
                      <a:pt x="5261119" y="1007245"/>
                      <a:pt x="5150623" y="1010093"/>
                    </a:cubicBezTo>
                    <a:cubicBezTo>
                      <a:pt x="5040127" y="1012941"/>
                      <a:pt x="4869457" y="1017494"/>
                      <a:pt x="4744696" y="1010093"/>
                    </a:cubicBezTo>
                    <a:cubicBezTo>
                      <a:pt x="4619935" y="1002692"/>
                      <a:pt x="4482380" y="1020477"/>
                      <a:pt x="4252259" y="1010093"/>
                    </a:cubicBezTo>
                    <a:cubicBezTo>
                      <a:pt x="4022138" y="999709"/>
                      <a:pt x="3725706" y="1000264"/>
                      <a:pt x="3500295" y="1010093"/>
                    </a:cubicBezTo>
                    <a:cubicBezTo>
                      <a:pt x="3274884" y="1019922"/>
                      <a:pt x="3205466" y="1030349"/>
                      <a:pt x="3007858" y="1010093"/>
                    </a:cubicBezTo>
                    <a:cubicBezTo>
                      <a:pt x="2810250" y="989837"/>
                      <a:pt x="2621435" y="990326"/>
                      <a:pt x="2428912" y="1010093"/>
                    </a:cubicBezTo>
                    <a:cubicBezTo>
                      <a:pt x="2236389" y="1029860"/>
                      <a:pt x="1996860" y="981365"/>
                      <a:pt x="1590438" y="1010093"/>
                    </a:cubicBezTo>
                    <a:cubicBezTo>
                      <a:pt x="1184016" y="1038821"/>
                      <a:pt x="1154425" y="1032986"/>
                      <a:pt x="924983" y="1010093"/>
                    </a:cubicBezTo>
                    <a:cubicBezTo>
                      <a:pt x="695541" y="987200"/>
                      <a:pt x="461878" y="971238"/>
                      <a:pt x="0" y="1010093"/>
                    </a:cubicBezTo>
                    <a:cubicBezTo>
                      <a:pt x="14009" y="781265"/>
                      <a:pt x="21312" y="631281"/>
                      <a:pt x="0" y="484845"/>
                    </a:cubicBezTo>
                    <a:cubicBezTo>
                      <a:pt x="-21312" y="338409"/>
                      <a:pt x="-3090" y="163074"/>
                      <a:pt x="0" y="0"/>
                    </a:cubicBezTo>
                    <a:close/>
                  </a:path>
                </a:pathLst>
              </a:custGeom>
              <a:ln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d-ID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d-ID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d-ID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id-ID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d-ID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sz="24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49DDE8-469E-44BC-9C7C-1BD43113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89" y="2776867"/>
                <a:ext cx="8650918" cy="1010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custGeom>
                        <a:avLst/>
                        <a:gdLst>
                          <a:gd name="connsiteX0" fmla="*/ 0 w 8650918"/>
                          <a:gd name="connsiteY0" fmla="*/ 0 h 1010093"/>
                          <a:gd name="connsiteX1" fmla="*/ 751964 w 8650918"/>
                          <a:gd name="connsiteY1" fmla="*/ 0 h 1010093"/>
                          <a:gd name="connsiteX2" fmla="*/ 1503929 w 8650918"/>
                          <a:gd name="connsiteY2" fmla="*/ 0 h 1010093"/>
                          <a:gd name="connsiteX3" fmla="*/ 2082875 w 8650918"/>
                          <a:gd name="connsiteY3" fmla="*/ 0 h 1010093"/>
                          <a:gd name="connsiteX4" fmla="*/ 2575312 w 8650918"/>
                          <a:gd name="connsiteY4" fmla="*/ 0 h 1010093"/>
                          <a:gd name="connsiteX5" fmla="*/ 2981239 w 8650918"/>
                          <a:gd name="connsiteY5" fmla="*/ 0 h 1010093"/>
                          <a:gd name="connsiteX6" fmla="*/ 3733204 w 8650918"/>
                          <a:gd name="connsiteY6" fmla="*/ 0 h 1010093"/>
                          <a:gd name="connsiteX7" fmla="*/ 4139132 w 8650918"/>
                          <a:gd name="connsiteY7" fmla="*/ 0 h 1010093"/>
                          <a:gd name="connsiteX8" fmla="*/ 4545059 w 8650918"/>
                          <a:gd name="connsiteY8" fmla="*/ 0 h 1010093"/>
                          <a:gd name="connsiteX9" fmla="*/ 5210514 w 8650918"/>
                          <a:gd name="connsiteY9" fmla="*/ 0 h 1010093"/>
                          <a:gd name="connsiteX10" fmla="*/ 5962479 w 8650918"/>
                          <a:gd name="connsiteY10" fmla="*/ 0 h 1010093"/>
                          <a:gd name="connsiteX11" fmla="*/ 6714443 w 8650918"/>
                          <a:gd name="connsiteY11" fmla="*/ 0 h 1010093"/>
                          <a:gd name="connsiteX12" fmla="*/ 7466408 w 8650918"/>
                          <a:gd name="connsiteY12" fmla="*/ 0 h 1010093"/>
                          <a:gd name="connsiteX13" fmla="*/ 7958845 w 8650918"/>
                          <a:gd name="connsiteY13" fmla="*/ 0 h 1010093"/>
                          <a:gd name="connsiteX14" fmla="*/ 8650918 w 8650918"/>
                          <a:gd name="connsiteY14" fmla="*/ 0 h 1010093"/>
                          <a:gd name="connsiteX15" fmla="*/ 8650918 w 8650918"/>
                          <a:gd name="connsiteY15" fmla="*/ 484845 h 1010093"/>
                          <a:gd name="connsiteX16" fmla="*/ 8650918 w 8650918"/>
                          <a:gd name="connsiteY16" fmla="*/ 1010093 h 1010093"/>
                          <a:gd name="connsiteX17" fmla="*/ 7985463 w 8650918"/>
                          <a:gd name="connsiteY17" fmla="*/ 1010093 h 1010093"/>
                          <a:gd name="connsiteX18" fmla="*/ 7493026 w 8650918"/>
                          <a:gd name="connsiteY18" fmla="*/ 1010093 h 1010093"/>
                          <a:gd name="connsiteX19" fmla="*/ 6654552 w 8650918"/>
                          <a:gd name="connsiteY19" fmla="*/ 1010093 h 1010093"/>
                          <a:gd name="connsiteX20" fmla="*/ 6248625 w 8650918"/>
                          <a:gd name="connsiteY20" fmla="*/ 1010093 h 1010093"/>
                          <a:gd name="connsiteX21" fmla="*/ 5842697 w 8650918"/>
                          <a:gd name="connsiteY21" fmla="*/ 1010093 h 1010093"/>
                          <a:gd name="connsiteX22" fmla="*/ 5350260 w 8650918"/>
                          <a:gd name="connsiteY22" fmla="*/ 1010093 h 1010093"/>
                          <a:gd name="connsiteX23" fmla="*/ 4944332 w 8650918"/>
                          <a:gd name="connsiteY23" fmla="*/ 1010093 h 1010093"/>
                          <a:gd name="connsiteX24" fmla="*/ 4278877 w 8650918"/>
                          <a:gd name="connsiteY24" fmla="*/ 1010093 h 1010093"/>
                          <a:gd name="connsiteX25" fmla="*/ 3699931 w 8650918"/>
                          <a:gd name="connsiteY25" fmla="*/ 1010093 h 1010093"/>
                          <a:gd name="connsiteX26" fmla="*/ 3207494 w 8650918"/>
                          <a:gd name="connsiteY26" fmla="*/ 1010093 h 1010093"/>
                          <a:gd name="connsiteX27" fmla="*/ 2455530 w 8650918"/>
                          <a:gd name="connsiteY27" fmla="*/ 1010093 h 1010093"/>
                          <a:gd name="connsiteX28" fmla="*/ 1790075 w 8650918"/>
                          <a:gd name="connsiteY28" fmla="*/ 1010093 h 1010093"/>
                          <a:gd name="connsiteX29" fmla="*/ 1297638 w 8650918"/>
                          <a:gd name="connsiteY29" fmla="*/ 1010093 h 1010093"/>
                          <a:gd name="connsiteX30" fmla="*/ 632182 w 8650918"/>
                          <a:gd name="connsiteY30" fmla="*/ 1010093 h 1010093"/>
                          <a:gd name="connsiteX31" fmla="*/ 0 w 8650918"/>
                          <a:gd name="connsiteY31" fmla="*/ 1010093 h 1010093"/>
                          <a:gd name="connsiteX32" fmla="*/ 0 w 8650918"/>
                          <a:gd name="connsiteY32" fmla="*/ 494946 h 1010093"/>
                          <a:gd name="connsiteX33" fmla="*/ 0 w 8650918"/>
                          <a:gd name="connsiteY33" fmla="*/ 0 h 10100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</a:cxnLst>
                        <a:rect l="l" t="t" r="r" b="b"/>
                        <a:pathLst>
                          <a:path w="8650918" h="1010093" fill="none" extrusionOk="0">
                            <a:moveTo>
                              <a:pt x="0" y="0"/>
                            </a:moveTo>
                            <a:cubicBezTo>
                              <a:pt x="363212" y="-21197"/>
                              <a:pt x="590427" y="-9086"/>
                              <a:pt x="751964" y="0"/>
                            </a:cubicBezTo>
                            <a:cubicBezTo>
                              <a:pt x="913501" y="9086"/>
                              <a:pt x="1293784" y="-4132"/>
                              <a:pt x="1503929" y="0"/>
                            </a:cubicBezTo>
                            <a:cubicBezTo>
                              <a:pt x="1714075" y="4132"/>
                              <a:pt x="1912686" y="23288"/>
                              <a:pt x="2082875" y="0"/>
                            </a:cubicBezTo>
                            <a:cubicBezTo>
                              <a:pt x="2253064" y="-23288"/>
                              <a:pt x="2346546" y="-13875"/>
                              <a:pt x="2575312" y="0"/>
                            </a:cubicBezTo>
                            <a:cubicBezTo>
                              <a:pt x="2804078" y="13875"/>
                              <a:pt x="2881828" y="13877"/>
                              <a:pt x="2981239" y="0"/>
                            </a:cubicBezTo>
                            <a:cubicBezTo>
                              <a:pt x="3080650" y="-13877"/>
                              <a:pt x="3464295" y="-26501"/>
                              <a:pt x="3733204" y="0"/>
                            </a:cubicBezTo>
                            <a:cubicBezTo>
                              <a:pt x="4002114" y="26501"/>
                              <a:pt x="3986877" y="12920"/>
                              <a:pt x="4139132" y="0"/>
                            </a:cubicBezTo>
                            <a:cubicBezTo>
                              <a:pt x="4291387" y="-12920"/>
                              <a:pt x="4390047" y="3485"/>
                              <a:pt x="4545059" y="0"/>
                            </a:cubicBezTo>
                            <a:cubicBezTo>
                              <a:pt x="4700071" y="-3485"/>
                              <a:pt x="4979278" y="-12683"/>
                              <a:pt x="5210514" y="0"/>
                            </a:cubicBezTo>
                            <a:cubicBezTo>
                              <a:pt x="5441751" y="12683"/>
                              <a:pt x="5591419" y="20631"/>
                              <a:pt x="5962479" y="0"/>
                            </a:cubicBezTo>
                            <a:cubicBezTo>
                              <a:pt x="6333539" y="-20631"/>
                              <a:pt x="6459321" y="32918"/>
                              <a:pt x="6714443" y="0"/>
                            </a:cubicBezTo>
                            <a:cubicBezTo>
                              <a:pt x="6969565" y="-32918"/>
                              <a:pt x="7149157" y="26958"/>
                              <a:pt x="7466408" y="0"/>
                            </a:cubicBezTo>
                            <a:cubicBezTo>
                              <a:pt x="7783659" y="-26958"/>
                              <a:pt x="7831700" y="-24259"/>
                              <a:pt x="7958845" y="0"/>
                            </a:cubicBezTo>
                            <a:cubicBezTo>
                              <a:pt x="8085990" y="24259"/>
                              <a:pt x="8401466" y="5296"/>
                              <a:pt x="8650918" y="0"/>
                            </a:cubicBezTo>
                            <a:cubicBezTo>
                              <a:pt x="8671023" y="206233"/>
                              <a:pt x="8674088" y="256714"/>
                              <a:pt x="8650918" y="484845"/>
                            </a:cubicBezTo>
                            <a:cubicBezTo>
                              <a:pt x="8627748" y="712977"/>
                              <a:pt x="8634811" y="801306"/>
                              <a:pt x="8650918" y="1010093"/>
                            </a:cubicBezTo>
                            <a:cubicBezTo>
                              <a:pt x="8345941" y="1019843"/>
                              <a:pt x="8131838" y="1007313"/>
                              <a:pt x="7985463" y="1010093"/>
                            </a:cubicBezTo>
                            <a:cubicBezTo>
                              <a:pt x="7839089" y="1012873"/>
                              <a:pt x="7685882" y="1024661"/>
                              <a:pt x="7493026" y="1010093"/>
                            </a:cubicBezTo>
                            <a:cubicBezTo>
                              <a:pt x="7300170" y="995525"/>
                              <a:pt x="6905034" y="996983"/>
                              <a:pt x="6654552" y="1010093"/>
                            </a:cubicBezTo>
                            <a:cubicBezTo>
                              <a:pt x="6404070" y="1023203"/>
                              <a:pt x="6381386" y="1006486"/>
                              <a:pt x="6248625" y="1010093"/>
                            </a:cubicBezTo>
                            <a:cubicBezTo>
                              <a:pt x="6115864" y="1013700"/>
                              <a:pt x="5932371" y="1011946"/>
                              <a:pt x="5842697" y="1010093"/>
                            </a:cubicBezTo>
                            <a:cubicBezTo>
                              <a:pt x="5753023" y="1008240"/>
                              <a:pt x="5520369" y="1024097"/>
                              <a:pt x="5350260" y="1010093"/>
                            </a:cubicBezTo>
                            <a:cubicBezTo>
                              <a:pt x="5180151" y="996089"/>
                              <a:pt x="5141322" y="1022595"/>
                              <a:pt x="4944332" y="1010093"/>
                            </a:cubicBezTo>
                            <a:cubicBezTo>
                              <a:pt x="4747342" y="997591"/>
                              <a:pt x="4420142" y="1022185"/>
                              <a:pt x="4278877" y="1010093"/>
                            </a:cubicBezTo>
                            <a:cubicBezTo>
                              <a:pt x="4137613" y="998001"/>
                              <a:pt x="3975090" y="1019057"/>
                              <a:pt x="3699931" y="1010093"/>
                            </a:cubicBezTo>
                            <a:cubicBezTo>
                              <a:pt x="3424772" y="1001129"/>
                              <a:pt x="3389094" y="1013235"/>
                              <a:pt x="3207494" y="1010093"/>
                            </a:cubicBezTo>
                            <a:cubicBezTo>
                              <a:pt x="3025894" y="1006951"/>
                              <a:pt x="2821178" y="1028561"/>
                              <a:pt x="2455530" y="1010093"/>
                            </a:cubicBezTo>
                            <a:cubicBezTo>
                              <a:pt x="2089882" y="991625"/>
                              <a:pt x="1957702" y="989598"/>
                              <a:pt x="1790075" y="1010093"/>
                            </a:cubicBezTo>
                            <a:cubicBezTo>
                              <a:pt x="1622449" y="1030588"/>
                              <a:pt x="1500230" y="1032548"/>
                              <a:pt x="1297638" y="1010093"/>
                            </a:cubicBezTo>
                            <a:cubicBezTo>
                              <a:pt x="1095046" y="987638"/>
                              <a:pt x="923285" y="1015358"/>
                              <a:pt x="632182" y="1010093"/>
                            </a:cubicBezTo>
                            <a:cubicBezTo>
                              <a:pt x="341079" y="1004828"/>
                              <a:pt x="286955" y="1004338"/>
                              <a:pt x="0" y="1010093"/>
                            </a:cubicBezTo>
                            <a:cubicBezTo>
                              <a:pt x="-21164" y="818562"/>
                              <a:pt x="-22534" y="685802"/>
                              <a:pt x="0" y="494946"/>
                            </a:cubicBezTo>
                            <a:cubicBezTo>
                              <a:pt x="22534" y="304090"/>
                              <a:pt x="1204" y="198002"/>
                              <a:pt x="0" y="0"/>
                            </a:cubicBezTo>
                            <a:close/>
                          </a:path>
                          <a:path w="8650918" h="1010093" stroke="0" extrusionOk="0">
                            <a:moveTo>
                              <a:pt x="0" y="0"/>
                            </a:moveTo>
                            <a:cubicBezTo>
                              <a:pt x="176833" y="22502"/>
                              <a:pt x="274425" y="2683"/>
                              <a:pt x="492437" y="0"/>
                            </a:cubicBezTo>
                            <a:cubicBezTo>
                              <a:pt x="710449" y="-2683"/>
                              <a:pt x="938156" y="29561"/>
                              <a:pt x="1330910" y="0"/>
                            </a:cubicBezTo>
                            <a:cubicBezTo>
                              <a:pt x="1723664" y="-29561"/>
                              <a:pt x="1665255" y="-21327"/>
                              <a:pt x="1823347" y="0"/>
                            </a:cubicBezTo>
                            <a:cubicBezTo>
                              <a:pt x="1981439" y="21327"/>
                              <a:pt x="2336688" y="-14764"/>
                              <a:pt x="2575312" y="0"/>
                            </a:cubicBezTo>
                            <a:cubicBezTo>
                              <a:pt x="2813937" y="14764"/>
                              <a:pt x="3121708" y="-12094"/>
                              <a:pt x="3413785" y="0"/>
                            </a:cubicBezTo>
                            <a:cubicBezTo>
                              <a:pt x="3705862" y="12094"/>
                              <a:pt x="3659653" y="1914"/>
                              <a:pt x="3819713" y="0"/>
                            </a:cubicBezTo>
                            <a:cubicBezTo>
                              <a:pt x="3979773" y="-1914"/>
                              <a:pt x="4252013" y="32392"/>
                              <a:pt x="4658187" y="0"/>
                            </a:cubicBezTo>
                            <a:cubicBezTo>
                              <a:pt x="5064361" y="-32392"/>
                              <a:pt x="4862113" y="-7206"/>
                              <a:pt x="5064114" y="0"/>
                            </a:cubicBezTo>
                            <a:cubicBezTo>
                              <a:pt x="5266115" y="7206"/>
                              <a:pt x="5419572" y="2461"/>
                              <a:pt x="5643060" y="0"/>
                            </a:cubicBezTo>
                            <a:cubicBezTo>
                              <a:pt x="5866548" y="-2461"/>
                              <a:pt x="5916719" y="5744"/>
                              <a:pt x="6048988" y="0"/>
                            </a:cubicBezTo>
                            <a:cubicBezTo>
                              <a:pt x="6181257" y="-5744"/>
                              <a:pt x="6329908" y="-14131"/>
                              <a:pt x="6454916" y="0"/>
                            </a:cubicBezTo>
                            <a:cubicBezTo>
                              <a:pt x="6579924" y="14131"/>
                              <a:pt x="6761546" y="-9377"/>
                              <a:pt x="6860843" y="0"/>
                            </a:cubicBezTo>
                            <a:cubicBezTo>
                              <a:pt x="6960140" y="9377"/>
                              <a:pt x="7246726" y="13960"/>
                              <a:pt x="7439789" y="0"/>
                            </a:cubicBezTo>
                            <a:cubicBezTo>
                              <a:pt x="7632852" y="-13960"/>
                              <a:pt x="7888968" y="-1388"/>
                              <a:pt x="8018736" y="0"/>
                            </a:cubicBezTo>
                            <a:cubicBezTo>
                              <a:pt x="8148504" y="1388"/>
                              <a:pt x="8432777" y="-2065"/>
                              <a:pt x="8650918" y="0"/>
                            </a:cubicBezTo>
                            <a:cubicBezTo>
                              <a:pt x="8638228" y="117523"/>
                              <a:pt x="8653536" y="389646"/>
                              <a:pt x="8650918" y="494946"/>
                            </a:cubicBezTo>
                            <a:cubicBezTo>
                              <a:pt x="8648300" y="600246"/>
                              <a:pt x="8644270" y="761810"/>
                              <a:pt x="8650918" y="1010093"/>
                            </a:cubicBezTo>
                            <a:cubicBezTo>
                              <a:pt x="8292156" y="969238"/>
                              <a:pt x="8131244" y="987389"/>
                              <a:pt x="7812444" y="1010093"/>
                            </a:cubicBezTo>
                            <a:cubicBezTo>
                              <a:pt x="7493644" y="1032797"/>
                              <a:pt x="7268887" y="1033019"/>
                              <a:pt x="6973971" y="1010093"/>
                            </a:cubicBezTo>
                            <a:cubicBezTo>
                              <a:pt x="6679055" y="987167"/>
                              <a:pt x="6614303" y="978013"/>
                              <a:pt x="6308516" y="1010093"/>
                            </a:cubicBezTo>
                            <a:cubicBezTo>
                              <a:pt x="6002729" y="1042173"/>
                              <a:pt x="5884364" y="1031649"/>
                              <a:pt x="5643060" y="1010093"/>
                            </a:cubicBezTo>
                            <a:cubicBezTo>
                              <a:pt x="5401756" y="988537"/>
                              <a:pt x="5261119" y="1007245"/>
                              <a:pt x="5150623" y="1010093"/>
                            </a:cubicBezTo>
                            <a:cubicBezTo>
                              <a:pt x="5040127" y="1012941"/>
                              <a:pt x="4869457" y="1017494"/>
                              <a:pt x="4744696" y="1010093"/>
                            </a:cubicBezTo>
                            <a:cubicBezTo>
                              <a:pt x="4619935" y="1002692"/>
                              <a:pt x="4482380" y="1020477"/>
                              <a:pt x="4252259" y="1010093"/>
                            </a:cubicBezTo>
                            <a:cubicBezTo>
                              <a:pt x="4022138" y="999709"/>
                              <a:pt x="3725706" y="1000264"/>
                              <a:pt x="3500295" y="1010093"/>
                            </a:cubicBezTo>
                            <a:cubicBezTo>
                              <a:pt x="3274884" y="1019922"/>
                              <a:pt x="3205466" y="1030349"/>
                              <a:pt x="3007858" y="1010093"/>
                            </a:cubicBezTo>
                            <a:cubicBezTo>
                              <a:pt x="2810250" y="989837"/>
                              <a:pt x="2621435" y="990326"/>
                              <a:pt x="2428912" y="1010093"/>
                            </a:cubicBezTo>
                            <a:cubicBezTo>
                              <a:pt x="2236389" y="1029860"/>
                              <a:pt x="1996860" y="981365"/>
                              <a:pt x="1590438" y="1010093"/>
                            </a:cubicBezTo>
                            <a:cubicBezTo>
                              <a:pt x="1184016" y="1038821"/>
                              <a:pt x="1154425" y="1032986"/>
                              <a:pt x="924983" y="1010093"/>
                            </a:cubicBezTo>
                            <a:cubicBezTo>
                              <a:pt x="695541" y="987200"/>
                              <a:pt x="461878" y="971238"/>
                              <a:pt x="0" y="1010093"/>
                            </a:cubicBezTo>
                            <a:cubicBezTo>
                              <a:pt x="14009" y="781265"/>
                              <a:pt x="21312" y="631281"/>
                              <a:pt x="0" y="484845"/>
                            </a:cubicBezTo>
                            <a:cubicBezTo>
                              <a:pt x="-21312" y="338409"/>
                              <a:pt x="-3090" y="16307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479A1D4-286C-44CA-920D-843442DCB74A}"/>
              </a:ext>
            </a:extLst>
          </p:cNvPr>
          <p:cNvSpPr/>
          <p:nvPr/>
        </p:nvSpPr>
        <p:spPr>
          <a:xfrm>
            <a:off x="3211033" y="2790159"/>
            <a:ext cx="2514600" cy="983508"/>
          </a:xfrm>
          <a:custGeom>
            <a:avLst/>
            <a:gdLst>
              <a:gd name="connsiteX0" fmla="*/ 0 w 2514600"/>
              <a:gd name="connsiteY0" fmla="*/ 0 h 983508"/>
              <a:gd name="connsiteX1" fmla="*/ 653796 w 2514600"/>
              <a:gd name="connsiteY1" fmla="*/ 0 h 983508"/>
              <a:gd name="connsiteX2" fmla="*/ 1257300 w 2514600"/>
              <a:gd name="connsiteY2" fmla="*/ 0 h 983508"/>
              <a:gd name="connsiteX3" fmla="*/ 1911096 w 2514600"/>
              <a:gd name="connsiteY3" fmla="*/ 0 h 983508"/>
              <a:gd name="connsiteX4" fmla="*/ 2514600 w 2514600"/>
              <a:gd name="connsiteY4" fmla="*/ 0 h 983508"/>
              <a:gd name="connsiteX5" fmla="*/ 2514600 w 2514600"/>
              <a:gd name="connsiteY5" fmla="*/ 501589 h 983508"/>
              <a:gd name="connsiteX6" fmla="*/ 2514600 w 2514600"/>
              <a:gd name="connsiteY6" fmla="*/ 983508 h 983508"/>
              <a:gd name="connsiteX7" fmla="*/ 1961388 w 2514600"/>
              <a:gd name="connsiteY7" fmla="*/ 983508 h 983508"/>
              <a:gd name="connsiteX8" fmla="*/ 1307592 w 2514600"/>
              <a:gd name="connsiteY8" fmla="*/ 983508 h 983508"/>
              <a:gd name="connsiteX9" fmla="*/ 704088 w 2514600"/>
              <a:gd name="connsiteY9" fmla="*/ 983508 h 983508"/>
              <a:gd name="connsiteX10" fmla="*/ 0 w 2514600"/>
              <a:gd name="connsiteY10" fmla="*/ 983508 h 983508"/>
              <a:gd name="connsiteX11" fmla="*/ 0 w 2514600"/>
              <a:gd name="connsiteY11" fmla="*/ 501589 h 983508"/>
              <a:gd name="connsiteX12" fmla="*/ 0 w 2514600"/>
              <a:gd name="connsiteY12" fmla="*/ 0 h 98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4600" h="983508" extrusionOk="0">
                <a:moveTo>
                  <a:pt x="0" y="0"/>
                </a:moveTo>
                <a:cubicBezTo>
                  <a:pt x="253596" y="-22800"/>
                  <a:pt x="504346" y="-2030"/>
                  <a:pt x="653796" y="0"/>
                </a:cubicBezTo>
                <a:cubicBezTo>
                  <a:pt x="803246" y="2030"/>
                  <a:pt x="1031350" y="-12944"/>
                  <a:pt x="1257300" y="0"/>
                </a:cubicBezTo>
                <a:cubicBezTo>
                  <a:pt x="1483250" y="12944"/>
                  <a:pt x="1640700" y="-17216"/>
                  <a:pt x="1911096" y="0"/>
                </a:cubicBezTo>
                <a:cubicBezTo>
                  <a:pt x="2181492" y="17216"/>
                  <a:pt x="2370456" y="-4652"/>
                  <a:pt x="2514600" y="0"/>
                </a:cubicBezTo>
                <a:cubicBezTo>
                  <a:pt x="2503354" y="199231"/>
                  <a:pt x="2498812" y="395356"/>
                  <a:pt x="2514600" y="501589"/>
                </a:cubicBezTo>
                <a:cubicBezTo>
                  <a:pt x="2530388" y="607822"/>
                  <a:pt x="2503758" y="879085"/>
                  <a:pt x="2514600" y="983508"/>
                </a:cubicBezTo>
                <a:cubicBezTo>
                  <a:pt x="2301652" y="978493"/>
                  <a:pt x="2076263" y="962324"/>
                  <a:pt x="1961388" y="983508"/>
                </a:cubicBezTo>
                <a:cubicBezTo>
                  <a:pt x="1846513" y="1004692"/>
                  <a:pt x="1591354" y="961099"/>
                  <a:pt x="1307592" y="983508"/>
                </a:cubicBezTo>
                <a:cubicBezTo>
                  <a:pt x="1023830" y="1005917"/>
                  <a:pt x="867716" y="1004862"/>
                  <a:pt x="704088" y="983508"/>
                </a:cubicBezTo>
                <a:cubicBezTo>
                  <a:pt x="540460" y="962154"/>
                  <a:pt x="338906" y="1011439"/>
                  <a:pt x="0" y="983508"/>
                </a:cubicBezTo>
                <a:cubicBezTo>
                  <a:pt x="3406" y="824760"/>
                  <a:pt x="-973" y="718290"/>
                  <a:pt x="0" y="501589"/>
                </a:cubicBezTo>
                <a:cubicBezTo>
                  <a:pt x="973" y="284888"/>
                  <a:pt x="-21435" y="120101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FF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541969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57B73D-6A7D-45BE-8761-2E3C3A30302F}"/>
              </a:ext>
            </a:extLst>
          </p:cNvPr>
          <p:cNvSpPr/>
          <p:nvPr/>
        </p:nvSpPr>
        <p:spPr>
          <a:xfrm>
            <a:off x="5932971" y="2790159"/>
            <a:ext cx="3749040" cy="983508"/>
          </a:xfrm>
          <a:custGeom>
            <a:avLst/>
            <a:gdLst>
              <a:gd name="connsiteX0" fmla="*/ 0 w 3749040"/>
              <a:gd name="connsiteY0" fmla="*/ 0 h 983508"/>
              <a:gd name="connsiteX1" fmla="*/ 662330 w 3749040"/>
              <a:gd name="connsiteY1" fmla="*/ 0 h 983508"/>
              <a:gd name="connsiteX2" fmla="*/ 1249680 w 3749040"/>
              <a:gd name="connsiteY2" fmla="*/ 0 h 983508"/>
              <a:gd name="connsiteX3" fmla="*/ 1912010 w 3749040"/>
              <a:gd name="connsiteY3" fmla="*/ 0 h 983508"/>
              <a:gd name="connsiteX4" fmla="*/ 2461870 w 3749040"/>
              <a:gd name="connsiteY4" fmla="*/ 0 h 983508"/>
              <a:gd name="connsiteX5" fmla="*/ 3124200 w 3749040"/>
              <a:gd name="connsiteY5" fmla="*/ 0 h 983508"/>
              <a:gd name="connsiteX6" fmla="*/ 3749040 w 3749040"/>
              <a:gd name="connsiteY6" fmla="*/ 0 h 983508"/>
              <a:gd name="connsiteX7" fmla="*/ 3749040 w 3749040"/>
              <a:gd name="connsiteY7" fmla="*/ 472084 h 983508"/>
              <a:gd name="connsiteX8" fmla="*/ 3749040 w 3749040"/>
              <a:gd name="connsiteY8" fmla="*/ 983508 h 983508"/>
              <a:gd name="connsiteX9" fmla="*/ 3199181 w 3749040"/>
              <a:gd name="connsiteY9" fmla="*/ 983508 h 983508"/>
              <a:gd name="connsiteX10" fmla="*/ 2536850 w 3749040"/>
              <a:gd name="connsiteY10" fmla="*/ 983508 h 983508"/>
              <a:gd name="connsiteX11" fmla="*/ 1949501 w 3749040"/>
              <a:gd name="connsiteY11" fmla="*/ 983508 h 983508"/>
              <a:gd name="connsiteX12" fmla="*/ 1287170 w 3749040"/>
              <a:gd name="connsiteY12" fmla="*/ 983508 h 983508"/>
              <a:gd name="connsiteX13" fmla="*/ 624840 w 3749040"/>
              <a:gd name="connsiteY13" fmla="*/ 983508 h 983508"/>
              <a:gd name="connsiteX14" fmla="*/ 0 w 3749040"/>
              <a:gd name="connsiteY14" fmla="*/ 983508 h 983508"/>
              <a:gd name="connsiteX15" fmla="*/ 0 w 3749040"/>
              <a:gd name="connsiteY15" fmla="*/ 521259 h 983508"/>
              <a:gd name="connsiteX16" fmla="*/ 0 w 3749040"/>
              <a:gd name="connsiteY16" fmla="*/ 0 h 98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9040" h="983508" extrusionOk="0">
                <a:moveTo>
                  <a:pt x="0" y="0"/>
                </a:moveTo>
                <a:cubicBezTo>
                  <a:pt x="186895" y="22559"/>
                  <a:pt x="467514" y="-24958"/>
                  <a:pt x="662330" y="0"/>
                </a:cubicBezTo>
                <a:cubicBezTo>
                  <a:pt x="857146" y="24958"/>
                  <a:pt x="1000160" y="-5843"/>
                  <a:pt x="1249680" y="0"/>
                </a:cubicBezTo>
                <a:cubicBezTo>
                  <a:pt x="1499200" y="5843"/>
                  <a:pt x="1604922" y="28103"/>
                  <a:pt x="1912010" y="0"/>
                </a:cubicBezTo>
                <a:cubicBezTo>
                  <a:pt x="2219098" y="-28103"/>
                  <a:pt x="2310571" y="4518"/>
                  <a:pt x="2461870" y="0"/>
                </a:cubicBezTo>
                <a:cubicBezTo>
                  <a:pt x="2613169" y="-4518"/>
                  <a:pt x="2808734" y="3179"/>
                  <a:pt x="3124200" y="0"/>
                </a:cubicBezTo>
                <a:cubicBezTo>
                  <a:pt x="3439666" y="-3179"/>
                  <a:pt x="3593984" y="10015"/>
                  <a:pt x="3749040" y="0"/>
                </a:cubicBezTo>
                <a:cubicBezTo>
                  <a:pt x="3759091" y="203877"/>
                  <a:pt x="3748138" y="275175"/>
                  <a:pt x="3749040" y="472084"/>
                </a:cubicBezTo>
                <a:cubicBezTo>
                  <a:pt x="3749942" y="668993"/>
                  <a:pt x="3759438" y="789522"/>
                  <a:pt x="3749040" y="983508"/>
                </a:cubicBezTo>
                <a:cubicBezTo>
                  <a:pt x="3627013" y="975856"/>
                  <a:pt x="3356104" y="1001640"/>
                  <a:pt x="3199181" y="983508"/>
                </a:cubicBezTo>
                <a:cubicBezTo>
                  <a:pt x="3042259" y="965376"/>
                  <a:pt x="2808952" y="994053"/>
                  <a:pt x="2536850" y="983508"/>
                </a:cubicBezTo>
                <a:cubicBezTo>
                  <a:pt x="2264748" y="972963"/>
                  <a:pt x="2163337" y="957226"/>
                  <a:pt x="1949501" y="983508"/>
                </a:cubicBezTo>
                <a:cubicBezTo>
                  <a:pt x="1735665" y="1009790"/>
                  <a:pt x="1454539" y="998945"/>
                  <a:pt x="1287170" y="983508"/>
                </a:cubicBezTo>
                <a:cubicBezTo>
                  <a:pt x="1119801" y="968071"/>
                  <a:pt x="793615" y="968621"/>
                  <a:pt x="624840" y="983508"/>
                </a:cubicBezTo>
                <a:cubicBezTo>
                  <a:pt x="456065" y="998396"/>
                  <a:pt x="235212" y="967808"/>
                  <a:pt x="0" y="983508"/>
                </a:cubicBezTo>
                <a:cubicBezTo>
                  <a:pt x="-2088" y="798047"/>
                  <a:pt x="-22025" y="626737"/>
                  <a:pt x="0" y="521259"/>
                </a:cubicBezTo>
                <a:cubicBezTo>
                  <a:pt x="22025" y="415781"/>
                  <a:pt x="24703" y="12472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FF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541969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ED066C-DDA1-4DDF-8E9D-9185B1E2D404}"/>
              </a:ext>
            </a:extLst>
          </p:cNvPr>
          <p:cNvSpPr/>
          <p:nvPr/>
        </p:nvSpPr>
        <p:spPr>
          <a:xfrm>
            <a:off x="6000311" y="2885854"/>
            <a:ext cx="3749040" cy="983508"/>
          </a:xfrm>
          <a:custGeom>
            <a:avLst/>
            <a:gdLst>
              <a:gd name="connsiteX0" fmla="*/ 0 w 3749040"/>
              <a:gd name="connsiteY0" fmla="*/ 0 h 983508"/>
              <a:gd name="connsiteX1" fmla="*/ 662330 w 3749040"/>
              <a:gd name="connsiteY1" fmla="*/ 0 h 983508"/>
              <a:gd name="connsiteX2" fmla="*/ 1249680 w 3749040"/>
              <a:gd name="connsiteY2" fmla="*/ 0 h 983508"/>
              <a:gd name="connsiteX3" fmla="*/ 1912010 w 3749040"/>
              <a:gd name="connsiteY3" fmla="*/ 0 h 983508"/>
              <a:gd name="connsiteX4" fmla="*/ 2461870 w 3749040"/>
              <a:gd name="connsiteY4" fmla="*/ 0 h 983508"/>
              <a:gd name="connsiteX5" fmla="*/ 3124200 w 3749040"/>
              <a:gd name="connsiteY5" fmla="*/ 0 h 983508"/>
              <a:gd name="connsiteX6" fmla="*/ 3749040 w 3749040"/>
              <a:gd name="connsiteY6" fmla="*/ 0 h 983508"/>
              <a:gd name="connsiteX7" fmla="*/ 3749040 w 3749040"/>
              <a:gd name="connsiteY7" fmla="*/ 472084 h 983508"/>
              <a:gd name="connsiteX8" fmla="*/ 3749040 w 3749040"/>
              <a:gd name="connsiteY8" fmla="*/ 983508 h 983508"/>
              <a:gd name="connsiteX9" fmla="*/ 3199181 w 3749040"/>
              <a:gd name="connsiteY9" fmla="*/ 983508 h 983508"/>
              <a:gd name="connsiteX10" fmla="*/ 2536850 w 3749040"/>
              <a:gd name="connsiteY10" fmla="*/ 983508 h 983508"/>
              <a:gd name="connsiteX11" fmla="*/ 1949501 w 3749040"/>
              <a:gd name="connsiteY11" fmla="*/ 983508 h 983508"/>
              <a:gd name="connsiteX12" fmla="*/ 1287170 w 3749040"/>
              <a:gd name="connsiteY12" fmla="*/ 983508 h 983508"/>
              <a:gd name="connsiteX13" fmla="*/ 624840 w 3749040"/>
              <a:gd name="connsiteY13" fmla="*/ 983508 h 983508"/>
              <a:gd name="connsiteX14" fmla="*/ 0 w 3749040"/>
              <a:gd name="connsiteY14" fmla="*/ 983508 h 983508"/>
              <a:gd name="connsiteX15" fmla="*/ 0 w 3749040"/>
              <a:gd name="connsiteY15" fmla="*/ 521259 h 983508"/>
              <a:gd name="connsiteX16" fmla="*/ 0 w 3749040"/>
              <a:gd name="connsiteY16" fmla="*/ 0 h 98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9040" h="983508" extrusionOk="0">
                <a:moveTo>
                  <a:pt x="0" y="0"/>
                </a:moveTo>
                <a:cubicBezTo>
                  <a:pt x="186895" y="22559"/>
                  <a:pt x="467514" y="-24958"/>
                  <a:pt x="662330" y="0"/>
                </a:cubicBezTo>
                <a:cubicBezTo>
                  <a:pt x="857146" y="24958"/>
                  <a:pt x="1000160" y="-5843"/>
                  <a:pt x="1249680" y="0"/>
                </a:cubicBezTo>
                <a:cubicBezTo>
                  <a:pt x="1499200" y="5843"/>
                  <a:pt x="1604922" y="28103"/>
                  <a:pt x="1912010" y="0"/>
                </a:cubicBezTo>
                <a:cubicBezTo>
                  <a:pt x="2219098" y="-28103"/>
                  <a:pt x="2310571" y="4518"/>
                  <a:pt x="2461870" y="0"/>
                </a:cubicBezTo>
                <a:cubicBezTo>
                  <a:pt x="2613169" y="-4518"/>
                  <a:pt x="2808734" y="3179"/>
                  <a:pt x="3124200" y="0"/>
                </a:cubicBezTo>
                <a:cubicBezTo>
                  <a:pt x="3439666" y="-3179"/>
                  <a:pt x="3593984" y="10015"/>
                  <a:pt x="3749040" y="0"/>
                </a:cubicBezTo>
                <a:cubicBezTo>
                  <a:pt x="3759091" y="203877"/>
                  <a:pt x="3748138" y="275175"/>
                  <a:pt x="3749040" y="472084"/>
                </a:cubicBezTo>
                <a:cubicBezTo>
                  <a:pt x="3749942" y="668993"/>
                  <a:pt x="3759438" y="789522"/>
                  <a:pt x="3749040" y="983508"/>
                </a:cubicBezTo>
                <a:cubicBezTo>
                  <a:pt x="3627013" y="975856"/>
                  <a:pt x="3356104" y="1001640"/>
                  <a:pt x="3199181" y="983508"/>
                </a:cubicBezTo>
                <a:cubicBezTo>
                  <a:pt x="3042259" y="965376"/>
                  <a:pt x="2808952" y="994053"/>
                  <a:pt x="2536850" y="983508"/>
                </a:cubicBezTo>
                <a:cubicBezTo>
                  <a:pt x="2264748" y="972963"/>
                  <a:pt x="2163337" y="957226"/>
                  <a:pt x="1949501" y="983508"/>
                </a:cubicBezTo>
                <a:cubicBezTo>
                  <a:pt x="1735665" y="1009790"/>
                  <a:pt x="1454539" y="998945"/>
                  <a:pt x="1287170" y="983508"/>
                </a:cubicBezTo>
                <a:cubicBezTo>
                  <a:pt x="1119801" y="968071"/>
                  <a:pt x="793615" y="968621"/>
                  <a:pt x="624840" y="983508"/>
                </a:cubicBezTo>
                <a:cubicBezTo>
                  <a:pt x="456065" y="998396"/>
                  <a:pt x="235212" y="967808"/>
                  <a:pt x="0" y="983508"/>
                </a:cubicBezTo>
                <a:cubicBezTo>
                  <a:pt x="-2088" y="798047"/>
                  <a:pt x="-22025" y="626737"/>
                  <a:pt x="0" y="521259"/>
                </a:cubicBezTo>
                <a:cubicBezTo>
                  <a:pt x="22025" y="415781"/>
                  <a:pt x="24703" y="12472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45419691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0396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54FF22-4982-41B5-8514-87AC4CC45AE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id-ID" sz="2000" dirty="0"/>
              <a:t>Three steps process</a:t>
            </a:r>
            <a:r>
              <a:rPr lang="en-US" sz="2000" dirty="0"/>
              <a:t> in </a:t>
            </a:r>
            <a:r>
              <a:rPr lang="en-US" sz="2000" dirty="0">
                <a:solidFill>
                  <a:srgbClr val="C00000"/>
                </a:solidFill>
              </a:rPr>
              <a:t>alternating</a:t>
            </a:r>
            <a:r>
              <a:rPr lang="en-US" sz="2000" dirty="0"/>
              <a:t> gradient updates</a:t>
            </a:r>
          </a:p>
          <a:p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67AEB6-B1D6-4AEB-936A-7A43BA21FD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13" y="2609782"/>
            <a:ext cx="11209179" cy="2825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14E8FE-087D-4675-848B-24338E7874AD}"/>
                  </a:ext>
                </a:extLst>
              </p:cNvPr>
              <p:cNvSpPr txBox="1"/>
              <p:nvPr/>
            </p:nvSpPr>
            <p:spPr>
              <a:xfrm>
                <a:off x="4130639" y="5432950"/>
                <a:ext cx="3094074" cy="733647"/>
              </a:xfrm>
              <a:custGeom>
                <a:avLst/>
                <a:gdLst>
                  <a:gd name="connsiteX0" fmla="*/ 0 w 3094074"/>
                  <a:gd name="connsiteY0" fmla="*/ 0 h 733647"/>
                  <a:gd name="connsiteX1" fmla="*/ 556933 w 3094074"/>
                  <a:gd name="connsiteY1" fmla="*/ 0 h 733647"/>
                  <a:gd name="connsiteX2" fmla="*/ 1237630 w 3094074"/>
                  <a:gd name="connsiteY2" fmla="*/ 0 h 733647"/>
                  <a:gd name="connsiteX3" fmla="*/ 1856444 w 3094074"/>
                  <a:gd name="connsiteY3" fmla="*/ 0 h 733647"/>
                  <a:gd name="connsiteX4" fmla="*/ 2475259 w 3094074"/>
                  <a:gd name="connsiteY4" fmla="*/ 0 h 733647"/>
                  <a:gd name="connsiteX5" fmla="*/ 3094074 w 3094074"/>
                  <a:gd name="connsiteY5" fmla="*/ 0 h 733647"/>
                  <a:gd name="connsiteX6" fmla="*/ 3094074 w 3094074"/>
                  <a:gd name="connsiteY6" fmla="*/ 352151 h 733647"/>
                  <a:gd name="connsiteX7" fmla="*/ 3094074 w 3094074"/>
                  <a:gd name="connsiteY7" fmla="*/ 733647 h 733647"/>
                  <a:gd name="connsiteX8" fmla="*/ 2537141 w 3094074"/>
                  <a:gd name="connsiteY8" fmla="*/ 733647 h 733647"/>
                  <a:gd name="connsiteX9" fmla="*/ 1949267 w 3094074"/>
                  <a:gd name="connsiteY9" fmla="*/ 733647 h 733647"/>
                  <a:gd name="connsiteX10" fmla="*/ 1299511 w 3094074"/>
                  <a:gd name="connsiteY10" fmla="*/ 733647 h 733647"/>
                  <a:gd name="connsiteX11" fmla="*/ 773518 w 3094074"/>
                  <a:gd name="connsiteY11" fmla="*/ 733647 h 733647"/>
                  <a:gd name="connsiteX12" fmla="*/ 0 w 3094074"/>
                  <a:gd name="connsiteY12" fmla="*/ 733647 h 733647"/>
                  <a:gd name="connsiteX13" fmla="*/ 0 w 3094074"/>
                  <a:gd name="connsiteY13" fmla="*/ 359487 h 733647"/>
                  <a:gd name="connsiteX14" fmla="*/ 0 w 3094074"/>
                  <a:gd name="connsiteY14" fmla="*/ 0 h 73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94074" h="733647" fill="none" extrusionOk="0">
                    <a:moveTo>
                      <a:pt x="0" y="0"/>
                    </a:moveTo>
                    <a:cubicBezTo>
                      <a:pt x="169704" y="-10036"/>
                      <a:pt x="420385" y="-4215"/>
                      <a:pt x="556933" y="0"/>
                    </a:cubicBezTo>
                    <a:cubicBezTo>
                      <a:pt x="693481" y="4215"/>
                      <a:pt x="1024649" y="-2093"/>
                      <a:pt x="1237630" y="0"/>
                    </a:cubicBezTo>
                    <a:cubicBezTo>
                      <a:pt x="1450611" y="2093"/>
                      <a:pt x="1607502" y="11469"/>
                      <a:pt x="1856444" y="0"/>
                    </a:cubicBezTo>
                    <a:cubicBezTo>
                      <a:pt x="2105386" y="-11469"/>
                      <a:pt x="2200289" y="21503"/>
                      <a:pt x="2475259" y="0"/>
                    </a:cubicBezTo>
                    <a:cubicBezTo>
                      <a:pt x="2750230" y="-21503"/>
                      <a:pt x="2873242" y="-30756"/>
                      <a:pt x="3094074" y="0"/>
                    </a:cubicBezTo>
                    <a:cubicBezTo>
                      <a:pt x="3102414" y="91453"/>
                      <a:pt x="3087087" y="245585"/>
                      <a:pt x="3094074" y="352151"/>
                    </a:cubicBezTo>
                    <a:cubicBezTo>
                      <a:pt x="3101061" y="458717"/>
                      <a:pt x="3109820" y="594689"/>
                      <a:pt x="3094074" y="733647"/>
                    </a:cubicBezTo>
                    <a:cubicBezTo>
                      <a:pt x="2832212" y="755289"/>
                      <a:pt x="2811558" y="757410"/>
                      <a:pt x="2537141" y="733647"/>
                    </a:cubicBezTo>
                    <a:cubicBezTo>
                      <a:pt x="2262724" y="709884"/>
                      <a:pt x="2219083" y="747181"/>
                      <a:pt x="1949267" y="733647"/>
                    </a:cubicBezTo>
                    <a:cubicBezTo>
                      <a:pt x="1679451" y="720113"/>
                      <a:pt x="1463352" y="729105"/>
                      <a:pt x="1299511" y="733647"/>
                    </a:cubicBezTo>
                    <a:cubicBezTo>
                      <a:pt x="1135670" y="738189"/>
                      <a:pt x="921803" y="741682"/>
                      <a:pt x="773518" y="733647"/>
                    </a:cubicBezTo>
                    <a:cubicBezTo>
                      <a:pt x="625233" y="725612"/>
                      <a:pt x="163842" y="755962"/>
                      <a:pt x="0" y="733647"/>
                    </a:cubicBezTo>
                    <a:cubicBezTo>
                      <a:pt x="-2790" y="567590"/>
                      <a:pt x="4241" y="442941"/>
                      <a:pt x="0" y="359487"/>
                    </a:cubicBezTo>
                    <a:cubicBezTo>
                      <a:pt x="-4241" y="276033"/>
                      <a:pt x="12732" y="87458"/>
                      <a:pt x="0" y="0"/>
                    </a:cubicBezTo>
                    <a:close/>
                  </a:path>
                  <a:path w="3094074" h="733647" stroke="0" extrusionOk="0">
                    <a:moveTo>
                      <a:pt x="0" y="0"/>
                    </a:moveTo>
                    <a:cubicBezTo>
                      <a:pt x="114647" y="-20040"/>
                      <a:pt x="436244" y="-27336"/>
                      <a:pt x="556933" y="0"/>
                    </a:cubicBezTo>
                    <a:cubicBezTo>
                      <a:pt x="677622" y="27336"/>
                      <a:pt x="905472" y="9152"/>
                      <a:pt x="1237630" y="0"/>
                    </a:cubicBezTo>
                    <a:cubicBezTo>
                      <a:pt x="1569788" y="-9152"/>
                      <a:pt x="1549710" y="-12928"/>
                      <a:pt x="1794563" y="0"/>
                    </a:cubicBezTo>
                    <a:cubicBezTo>
                      <a:pt x="2039416" y="12928"/>
                      <a:pt x="2304029" y="6162"/>
                      <a:pt x="2444318" y="0"/>
                    </a:cubicBezTo>
                    <a:cubicBezTo>
                      <a:pt x="2584608" y="-6162"/>
                      <a:pt x="2840788" y="13376"/>
                      <a:pt x="3094074" y="0"/>
                    </a:cubicBezTo>
                    <a:cubicBezTo>
                      <a:pt x="3098556" y="144265"/>
                      <a:pt x="3087694" y="216612"/>
                      <a:pt x="3094074" y="344814"/>
                    </a:cubicBezTo>
                    <a:cubicBezTo>
                      <a:pt x="3100454" y="473016"/>
                      <a:pt x="3091117" y="565663"/>
                      <a:pt x="3094074" y="733647"/>
                    </a:cubicBezTo>
                    <a:cubicBezTo>
                      <a:pt x="2898990" y="732970"/>
                      <a:pt x="2820811" y="731453"/>
                      <a:pt x="2568081" y="733647"/>
                    </a:cubicBezTo>
                    <a:cubicBezTo>
                      <a:pt x="2315351" y="735841"/>
                      <a:pt x="2207794" y="748953"/>
                      <a:pt x="1887385" y="733647"/>
                    </a:cubicBezTo>
                    <a:cubicBezTo>
                      <a:pt x="1566976" y="718341"/>
                      <a:pt x="1582287" y="714504"/>
                      <a:pt x="1330452" y="733647"/>
                    </a:cubicBezTo>
                    <a:cubicBezTo>
                      <a:pt x="1078617" y="752790"/>
                      <a:pt x="959082" y="712777"/>
                      <a:pt x="742578" y="733647"/>
                    </a:cubicBezTo>
                    <a:cubicBezTo>
                      <a:pt x="526074" y="754517"/>
                      <a:pt x="223799" y="723393"/>
                      <a:pt x="0" y="733647"/>
                    </a:cubicBezTo>
                    <a:cubicBezTo>
                      <a:pt x="-4814" y="567147"/>
                      <a:pt x="11365" y="480567"/>
                      <a:pt x="0" y="374160"/>
                    </a:cubicBezTo>
                    <a:cubicBezTo>
                      <a:pt x="-11365" y="267753"/>
                      <a:pt x="18665" y="144550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422067688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id-ID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14E8FE-087D-4675-848B-24338E787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639" y="5432950"/>
                <a:ext cx="3094074" cy="7336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4220676882">
                      <a:custGeom>
                        <a:avLst/>
                        <a:gdLst>
                          <a:gd name="connsiteX0" fmla="*/ 0 w 3094074"/>
                          <a:gd name="connsiteY0" fmla="*/ 0 h 733647"/>
                          <a:gd name="connsiteX1" fmla="*/ 556933 w 3094074"/>
                          <a:gd name="connsiteY1" fmla="*/ 0 h 733647"/>
                          <a:gd name="connsiteX2" fmla="*/ 1237630 w 3094074"/>
                          <a:gd name="connsiteY2" fmla="*/ 0 h 733647"/>
                          <a:gd name="connsiteX3" fmla="*/ 1856444 w 3094074"/>
                          <a:gd name="connsiteY3" fmla="*/ 0 h 733647"/>
                          <a:gd name="connsiteX4" fmla="*/ 2475259 w 3094074"/>
                          <a:gd name="connsiteY4" fmla="*/ 0 h 733647"/>
                          <a:gd name="connsiteX5" fmla="*/ 3094074 w 3094074"/>
                          <a:gd name="connsiteY5" fmla="*/ 0 h 733647"/>
                          <a:gd name="connsiteX6" fmla="*/ 3094074 w 3094074"/>
                          <a:gd name="connsiteY6" fmla="*/ 352151 h 733647"/>
                          <a:gd name="connsiteX7" fmla="*/ 3094074 w 3094074"/>
                          <a:gd name="connsiteY7" fmla="*/ 733647 h 733647"/>
                          <a:gd name="connsiteX8" fmla="*/ 2537141 w 3094074"/>
                          <a:gd name="connsiteY8" fmla="*/ 733647 h 733647"/>
                          <a:gd name="connsiteX9" fmla="*/ 1949267 w 3094074"/>
                          <a:gd name="connsiteY9" fmla="*/ 733647 h 733647"/>
                          <a:gd name="connsiteX10" fmla="*/ 1299511 w 3094074"/>
                          <a:gd name="connsiteY10" fmla="*/ 733647 h 733647"/>
                          <a:gd name="connsiteX11" fmla="*/ 773518 w 3094074"/>
                          <a:gd name="connsiteY11" fmla="*/ 733647 h 733647"/>
                          <a:gd name="connsiteX12" fmla="*/ 0 w 3094074"/>
                          <a:gd name="connsiteY12" fmla="*/ 733647 h 733647"/>
                          <a:gd name="connsiteX13" fmla="*/ 0 w 3094074"/>
                          <a:gd name="connsiteY13" fmla="*/ 359487 h 733647"/>
                          <a:gd name="connsiteX14" fmla="*/ 0 w 3094074"/>
                          <a:gd name="connsiteY14" fmla="*/ 0 h 7336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094074" h="733647" fill="none" extrusionOk="0">
                            <a:moveTo>
                              <a:pt x="0" y="0"/>
                            </a:moveTo>
                            <a:cubicBezTo>
                              <a:pt x="169704" y="-10036"/>
                              <a:pt x="420385" y="-4215"/>
                              <a:pt x="556933" y="0"/>
                            </a:cubicBezTo>
                            <a:cubicBezTo>
                              <a:pt x="693481" y="4215"/>
                              <a:pt x="1024649" y="-2093"/>
                              <a:pt x="1237630" y="0"/>
                            </a:cubicBezTo>
                            <a:cubicBezTo>
                              <a:pt x="1450611" y="2093"/>
                              <a:pt x="1607502" y="11469"/>
                              <a:pt x="1856444" y="0"/>
                            </a:cubicBezTo>
                            <a:cubicBezTo>
                              <a:pt x="2105386" y="-11469"/>
                              <a:pt x="2200289" y="21503"/>
                              <a:pt x="2475259" y="0"/>
                            </a:cubicBezTo>
                            <a:cubicBezTo>
                              <a:pt x="2750230" y="-21503"/>
                              <a:pt x="2873242" y="-30756"/>
                              <a:pt x="3094074" y="0"/>
                            </a:cubicBezTo>
                            <a:cubicBezTo>
                              <a:pt x="3102414" y="91453"/>
                              <a:pt x="3087087" y="245585"/>
                              <a:pt x="3094074" y="352151"/>
                            </a:cubicBezTo>
                            <a:cubicBezTo>
                              <a:pt x="3101061" y="458717"/>
                              <a:pt x="3109820" y="594689"/>
                              <a:pt x="3094074" y="733647"/>
                            </a:cubicBezTo>
                            <a:cubicBezTo>
                              <a:pt x="2832212" y="755289"/>
                              <a:pt x="2811558" y="757410"/>
                              <a:pt x="2537141" y="733647"/>
                            </a:cubicBezTo>
                            <a:cubicBezTo>
                              <a:pt x="2262724" y="709884"/>
                              <a:pt x="2219083" y="747181"/>
                              <a:pt x="1949267" y="733647"/>
                            </a:cubicBezTo>
                            <a:cubicBezTo>
                              <a:pt x="1679451" y="720113"/>
                              <a:pt x="1463352" y="729105"/>
                              <a:pt x="1299511" y="733647"/>
                            </a:cubicBezTo>
                            <a:cubicBezTo>
                              <a:pt x="1135670" y="738189"/>
                              <a:pt x="921803" y="741682"/>
                              <a:pt x="773518" y="733647"/>
                            </a:cubicBezTo>
                            <a:cubicBezTo>
                              <a:pt x="625233" y="725612"/>
                              <a:pt x="163842" y="755962"/>
                              <a:pt x="0" y="733647"/>
                            </a:cubicBezTo>
                            <a:cubicBezTo>
                              <a:pt x="-2790" y="567590"/>
                              <a:pt x="4241" y="442941"/>
                              <a:pt x="0" y="359487"/>
                            </a:cubicBezTo>
                            <a:cubicBezTo>
                              <a:pt x="-4241" y="276033"/>
                              <a:pt x="12732" y="87458"/>
                              <a:pt x="0" y="0"/>
                            </a:cubicBezTo>
                            <a:close/>
                          </a:path>
                          <a:path w="3094074" h="733647" stroke="0" extrusionOk="0">
                            <a:moveTo>
                              <a:pt x="0" y="0"/>
                            </a:moveTo>
                            <a:cubicBezTo>
                              <a:pt x="114647" y="-20040"/>
                              <a:pt x="436244" y="-27336"/>
                              <a:pt x="556933" y="0"/>
                            </a:cubicBezTo>
                            <a:cubicBezTo>
                              <a:pt x="677622" y="27336"/>
                              <a:pt x="905472" y="9152"/>
                              <a:pt x="1237630" y="0"/>
                            </a:cubicBezTo>
                            <a:cubicBezTo>
                              <a:pt x="1569788" y="-9152"/>
                              <a:pt x="1549710" y="-12928"/>
                              <a:pt x="1794563" y="0"/>
                            </a:cubicBezTo>
                            <a:cubicBezTo>
                              <a:pt x="2039416" y="12928"/>
                              <a:pt x="2304029" y="6162"/>
                              <a:pt x="2444318" y="0"/>
                            </a:cubicBezTo>
                            <a:cubicBezTo>
                              <a:pt x="2584608" y="-6162"/>
                              <a:pt x="2840788" y="13376"/>
                              <a:pt x="3094074" y="0"/>
                            </a:cubicBezTo>
                            <a:cubicBezTo>
                              <a:pt x="3098556" y="144265"/>
                              <a:pt x="3087694" y="216612"/>
                              <a:pt x="3094074" y="344814"/>
                            </a:cubicBezTo>
                            <a:cubicBezTo>
                              <a:pt x="3100454" y="473016"/>
                              <a:pt x="3091117" y="565663"/>
                              <a:pt x="3094074" y="733647"/>
                            </a:cubicBezTo>
                            <a:cubicBezTo>
                              <a:pt x="2898990" y="732970"/>
                              <a:pt x="2820811" y="731453"/>
                              <a:pt x="2568081" y="733647"/>
                            </a:cubicBezTo>
                            <a:cubicBezTo>
                              <a:pt x="2315351" y="735841"/>
                              <a:pt x="2207794" y="748953"/>
                              <a:pt x="1887385" y="733647"/>
                            </a:cubicBezTo>
                            <a:cubicBezTo>
                              <a:pt x="1566976" y="718341"/>
                              <a:pt x="1582287" y="714504"/>
                              <a:pt x="1330452" y="733647"/>
                            </a:cubicBezTo>
                            <a:cubicBezTo>
                              <a:pt x="1078617" y="752790"/>
                              <a:pt x="959082" y="712777"/>
                              <a:pt x="742578" y="733647"/>
                            </a:cubicBezTo>
                            <a:cubicBezTo>
                              <a:pt x="526074" y="754517"/>
                              <a:pt x="223799" y="723393"/>
                              <a:pt x="0" y="733647"/>
                            </a:cubicBezTo>
                            <a:cubicBezTo>
                              <a:pt x="-4814" y="567147"/>
                              <a:pt x="11365" y="480567"/>
                              <a:pt x="0" y="374160"/>
                            </a:cubicBezTo>
                            <a:cubicBezTo>
                              <a:pt x="-11365" y="267753"/>
                              <a:pt x="18665" y="1445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B83CA4-67E1-40F1-8790-DDBBD1E49864}"/>
                  </a:ext>
                </a:extLst>
              </p:cNvPr>
              <p:cNvSpPr txBox="1"/>
              <p:nvPr/>
            </p:nvSpPr>
            <p:spPr>
              <a:xfrm>
                <a:off x="8025699" y="5432949"/>
                <a:ext cx="3094074" cy="733647"/>
              </a:xfrm>
              <a:custGeom>
                <a:avLst/>
                <a:gdLst>
                  <a:gd name="connsiteX0" fmla="*/ 0 w 3094074"/>
                  <a:gd name="connsiteY0" fmla="*/ 0 h 733647"/>
                  <a:gd name="connsiteX1" fmla="*/ 556933 w 3094074"/>
                  <a:gd name="connsiteY1" fmla="*/ 0 h 733647"/>
                  <a:gd name="connsiteX2" fmla="*/ 1237630 w 3094074"/>
                  <a:gd name="connsiteY2" fmla="*/ 0 h 733647"/>
                  <a:gd name="connsiteX3" fmla="*/ 1856444 w 3094074"/>
                  <a:gd name="connsiteY3" fmla="*/ 0 h 733647"/>
                  <a:gd name="connsiteX4" fmla="*/ 2475259 w 3094074"/>
                  <a:gd name="connsiteY4" fmla="*/ 0 h 733647"/>
                  <a:gd name="connsiteX5" fmla="*/ 3094074 w 3094074"/>
                  <a:gd name="connsiteY5" fmla="*/ 0 h 733647"/>
                  <a:gd name="connsiteX6" fmla="*/ 3094074 w 3094074"/>
                  <a:gd name="connsiteY6" fmla="*/ 352151 h 733647"/>
                  <a:gd name="connsiteX7" fmla="*/ 3094074 w 3094074"/>
                  <a:gd name="connsiteY7" fmla="*/ 733647 h 733647"/>
                  <a:gd name="connsiteX8" fmla="*/ 2537141 w 3094074"/>
                  <a:gd name="connsiteY8" fmla="*/ 733647 h 733647"/>
                  <a:gd name="connsiteX9" fmla="*/ 1949267 w 3094074"/>
                  <a:gd name="connsiteY9" fmla="*/ 733647 h 733647"/>
                  <a:gd name="connsiteX10" fmla="*/ 1299511 w 3094074"/>
                  <a:gd name="connsiteY10" fmla="*/ 733647 h 733647"/>
                  <a:gd name="connsiteX11" fmla="*/ 773518 w 3094074"/>
                  <a:gd name="connsiteY11" fmla="*/ 733647 h 733647"/>
                  <a:gd name="connsiteX12" fmla="*/ 0 w 3094074"/>
                  <a:gd name="connsiteY12" fmla="*/ 733647 h 733647"/>
                  <a:gd name="connsiteX13" fmla="*/ 0 w 3094074"/>
                  <a:gd name="connsiteY13" fmla="*/ 359487 h 733647"/>
                  <a:gd name="connsiteX14" fmla="*/ 0 w 3094074"/>
                  <a:gd name="connsiteY14" fmla="*/ 0 h 73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94074" h="733647" fill="none" extrusionOk="0">
                    <a:moveTo>
                      <a:pt x="0" y="0"/>
                    </a:moveTo>
                    <a:cubicBezTo>
                      <a:pt x="169704" y="-10036"/>
                      <a:pt x="420385" y="-4215"/>
                      <a:pt x="556933" y="0"/>
                    </a:cubicBezTo>
                    <a:cubicBezTo>
                      <a:pt x="693481" y="4215"/>
                      <a:pt x="1024649" y="-2093"/>
                      <a:pt x="1237630" y="0"/>
                    </a:cubicBezTo>
                    <a:cubicBezTo>
                      <a:pt x="1450611" y="2093"/>
                      <a:pt x="1607502" y="11469"/>
                      <a:pt x="1856444" y="0"/>
                    </a:cubicBezTo>
                    <a:cubicBezTo>
                      <a:pt x="2105386" y="-11469"/>
                      <a:pt x="2200289" y="21503"/>
                      <a:pt x="2475259" y="0"/>
                    </a:cubicBezTo>
                    <a:cubicBezTo>
                      <a:pt x="2750230" y="-21503"/>
                      <a:pt x="2873242" y="-30756"/>
                      <a:pt x="3094074" y="0"/>
                    </a:cubicBezTo>
                    <a:cubicBezTo>
                      <a:pt x="3102414" y="91453"/>
                      <a:pt x="3087087" y="245585"/>
                      <a:pt x="3094074" y="352151"/>
                    </a:cubicBezTo>
                    <a:cubicBezTo>
                      <a:pt x="3101061" y="458717"/>
                      <a:pt x="3109820" y="594689"/>
                      <a:pt x="3094074" y="733647"/>
                    </a:cubicBezTo>
                    <a:cubicBezTo>
                      <a:pt x="2832212" y="755289"/>
                      <a:pt x="2811558" y="757410"/>
                      <a:pt x="2537141" y="733647"/>
                    </a:cubicBezTo>
                    <a:cubicBezTo>
                      <a:pt x="2262724" y="709884"/>
                      <a:pt x="2219083" y="747181"/>
                      <a:pt x="1949267" y="733647"/>
                    </a:cubicBezTo>
                    <a:cubicBezTo>
                      <a:pt x="1679451" y="720113"/>
                      <a:pt x="1463352" y="729105"/>
                      <a:pt x="1299511" y="733647"/>
                    </a:cubicBezTo>
                    <a:cubicBezTo>
                      <a:pt x="1135670" y="738189"/>
                      <a:pt x="921803" y="741682"/>
                      <a:pt x="773518" y="733647"/>
                    </a:cubicBezTo>
                    <a:cubicBezTo>
                      <a:pt x="625233" y="725612"/>
                      <a:pt x="163842" y="755962"/>
                      <a:pt x="0" y="733647"/>
                    </a:cubicBezTo>
                    <a:cubicBezTo>
                      <a:pt x="-2790" y="567590"/>
                      <a:pt x="4241" y="442941"/>
                      <a:pt x="0" y="359487"/>
                    </a:cubicBezTo>
                    <a:cubicBezTo>
                      <a:pt x="-4241" y="276033"/>
                      <a:pt x="12732" y="87458"/>
                      <a:pt x="0" y="0"/>
                    </a:cubicBezTo>
                    <a:close/>
                  </a:path>
                  <a:path w="3094074" h="733647" stroke="0" extrusionOk="0">
                    <a:moveTo>
                      <a:pt x="0" y="0"/>
                    </a:moveTo>
                    <a:cubicBezTo>
                      <a:pt x="114647" y="-20040"/>
                      <a:pt x="436244" y="-27336"/>
                      <a:pt x="556933" y="0"/>
                    </a:cubicBezTo>
                    <a:cubicBezTo>
                      <a:pt x="677622" y="27336"/>
                      <a:pt x="905472" y="9152"/>
                      <a:pt x="1237630" y="0"/>
                    </a:cubicBezTo>
                    <a:cubicBezTo>
                      <a:pt x="1569788" y="-9152"/>
                      <a:pt x="1549710" y="-12928"/>
                      <a:pt x="1794563" y="0"/>
                    </a:cubicBezTo>
                    <a:cubicBezTo>
                      <a:pt x="2039416" y="12928"/>
                      <a:pt x="2304029" y="6162"/>
                      <a:pt x="2444318" y="0"/>
                    </a:cubicBezTo>
                    <a:cubicBezTo>
                      <a:pt x="2584608" y="-6162"/>
                      <a:pt x="2840788" y="13376"/>
                      <a:pt x="3094074" y="0"/>
                    </a:cubicBezTo>
                    <a:cubicBezTo>
                      <a:pt x="3098556" y="144265"/>
                      <a:pt x="3087694" y="216612"/>
                      <a:pt x="3094074" y="344814"/>
                    </a:cubicBezTo>
                    <a:cubicBezTo>
                      <a:pt x="3100454" y="473016"/>
                      <a:pt x="3091117" y="565663"/>
                      <a:pt x="3094074" y="733647"/>
                    </a:cubicBezTo>
                    <a:cubicBezTo>
                      <a:pt x="2898990" y="732970"/>
                      <a:pt x="2820811" y="731453"/>
                      <a:pt x="2568081" y="733647"/>
                    </a:cubicBezTo>
                    <a:cubicBezTo>
                      <a:pt x="2315351" y="735841"/>
                      <a:pt x="2207794" y="748953"/>
                      <a:pt x="1887385" y="733647"/>
                    </a:cubicBezTo>
                    <a:cubicBezTo>
                      <a:pt x="1566976" y="718341"/>
                      <a:pt x="1582287" y="714504"/>
                      <a:pt x="1330452" y="733647"/>
                    </a:cubicBezTo>
                    <a:cubicBezTo>
                      <a:pt x="1078617" y="752790"/>
                      <a:pt x="959082" y="712777"/>
                      <a:pt x="742578" y="733647"/>
                    </a:cubicBezTo>
                    <a:cubicBezTo>
                      <a:pt x="526074" y="754517"/>
                      <a:pt x="223799" y="723393"/>
                      <a:pt x="0" y="733647"/>
                    </a:cubicBezTo>
                    <a:cubicBezTo>
                      <a:pt x="-4814" y="567147"/>
                      <a:pt x="11365" y="480567"/>
                      <a:pt x="0" y="374160"/>
                    </a:cubicBezTo>
                    <a:cubicBezTo>
                      <a:pt x="-11365" y="267753"/>
                      <a:pt x="18665" y="144550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422067688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id-ID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B83CA4-67E1-40F1-8790-DDBBD1E4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699" y="5432949"/>
                <a:ext cx="3094074" cy="7336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4220676882">
                      <a:custGeom>
                        <a:avLst/>
                        <a:gdLst>
                          <a:gd name="connsiteX0" fmla="*/ 0 w 3094074"/>
                          <a:gd name="connsiteY0" fmla="*/ 0 h 733647"/>
                          <a:gd name="connsiteX1" fmla="*/ 556933 w 3094074"/>
                          <a:gd name="connsiteY1" fmla="*/ 0 h 733647"/>
                          <a:gd name="connsiteX2" fmla="*/ 1237630 w 3094074"/>
                          <a:gd name="connsiteY2" fmla="*/ 0 h 733647"/>
                          <a:gd name="connsiteX3" fmla="*/ 1856444 w 3094074"/>
                          <a:gd name="connsiteY3" fmla="*/ 0 h 733647"/>
                          <a:gd name="connsiteX4" fmla="*/ 2475259 w 3094074"/>
                          <a:gd name="connsiteY4" fmla="*/ 0 h 733647"/>
                          <a:gd name="connsiteX5" fmla="*/ 3094074 w 3094074"/>
                          <a:gd name="connsiteY5" fmla="*/ 0 h 733647"/>
                          <a:gd name="connsiteX6" fmla="*/ 3094074 w 3094074"/>
                          <a:gd name="connsiteY6" fmla="*/ 352151 h 733647"/>
                          <a:gd name="connsiteX7" fmla="*/ 3094074 w 3094074"/>
                          <a:gd name="connsiteY7" fmla="*/ 733647 h 733647"/>
                          <a:gd name="connsiteX8" fmla="*/ 2537141 w 3094074"/>
                          <a:gd name="connsiteY8" fmla="*/ 733647 h 733647"/>
                          <a:gd name="connsiteX9" fmla="*/ 1949267 w 3094074"/>
                          <a:gd name="connsiteY9" fmla="*/ 733647 h 733647"/>
                          <a:gd name="connsiteX10" fmla="*/ 1299511 w 3094074"/>
                          <a:gd name="connsiteY10" fmla="*/ 733647 h 733647"/>
                          <a:gd name="connsiteX11" fmla="*/ 773518 w 3094074"/>
                          <a:gd name="connsiteY11" fmla="*/ 733647 h 733647"/>
                          <a:gd name="connsiteX12" fmla="*/ 0 w 3094074"/>
                          <a:gd name="connsiteY12" fmla="*/ 733647 h 733647"/>
                          <a:gd name="connsiteX13" fmla="*/ 0 w 3094074"/>
                          <a:gd name="connsiteY13" fmla="*/ 359487 h 733647"/>
                          <a:gd name="connsiteX14" fmla="*/ 0 w 3094074"/>
                          <a:gd name="connsiteY14" fmla="*/ 0 h 7336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094074" h="733647" fill="none" extrusionOk="0">
                            <a:moveTo>
                              <a:pt x="0" y="0"/>
                            </a:moveTo>
                            <a:cubicBezTo>
                              <a:pt x="169704" y="-10036"/>
                              <a:pt x="420385" y="-4215"/>
                              <a:pt x="556933" y="0"/>
                            </a:cubicBezTo>
                            <a:cubicBezTo>
                              <a:pt x="693481" y="4215"/>
                              <a:pt x="1024649" y="-2093"/>
                              <a:pt x="1237630" y="0"/>
                            </a:cubicBezTo>
                            <a:cubicBezTo>
                              <a:pt x="1450611" y="2093"/>
                              <a:pt x="1607502" y="11469"/>
                              <a:pt x="1856444" y="0"/>
                            </a:cubicBezTo>
                            <a:cubicBezTo>
                              <a:pt x="2105386" y="-11469"/>
                              <a:pt x="2200289" y="21503"/>
                              <a:pt x="2475259" y="0"/>
                            </a:cubicBezTo>
                            <a:cubicBezTo>
                              <a:pt x="2750230" y="-21503"/>
                              <a:pt x="2873242" y="-30756"/>
                              <a:pt x="3094074" y="0"/>
                            </a:cubicBezTo>
                            <a:cubicBezTo>
                              <a:pt x="3102414" y="91453"/>
                              <a:pt x="3087087" y="245585"/>
                              <a:pt x="3094074" y="352151"/>
                            </a:cubicBezTo>
                            <a:cubicBezTo>
                              <a:pt x="3101061" y="458717"/>
                              <a:pt x="3109820" y="594689"/>
                              <a:pt x="3094074" y="733647"/>
                            </a:cubicBezTo>
                            <a:cubicBezTo>
                              <a:pt x="2832212" y="755289"/>
                              <a:pt x="2811558" y="757410"/>
                              <a:pt x="2537141" y="733647"/>
                            </a:cubicBezTo>
                            <a:cubicBezTo>
                              <a:pt x="2262724" y="709884"/>
                              <a:pt x="2219083" y="747181"/>
                              <a:pt x="1949267" y="733647"/>
                            </a:cubicBezTo>
                            <a:cubicBezTo>
                              <a:pt x="1679451" y="720113"/>
                              <a:pt x="1463352" y="729105"/>
                              <a:pt x="1299511" y="733647"/>
                            </a:cubicBezTo>
                            <a:cubicBezTo>
                              <a:pt x="1135670" y="738189"/>
                              <a:pt x="921803" y="741682"/>
                              <a:pt x="773518" y="733647"/>
                            </a:cubicBezTo>
                            <a:cubicBezTo>
                              <a:pt x="625233" y="725612"/>
                              <a:pt x="163842" y="755962"/>
                              <a:pt x="0" y="733647"/>
                            </a:cubicBezTo>
                            <a:cubicBezTo>
                              <a:pt x="-2790" y="567590"/>
                              <a:pt x="4241" y="442941"/>
                              <a:pt x="0" y="359487"/>
                            </a:cubicBezTo>
                            <a:cubicBezTo>
                              <a:pt x="-4241" y="276033"/>
                              <a:pt x="12732" y="87458"/>
                              <a:pt x="0" y="0"/>
                            </a:cubicBezTo>
                            <a:close/>
                          </a:path>
                          <a:path w="3094074" h="733647" stroke="0" extrusionOk="0">
                            <a:moveTo>
                              <a:pt x="0" y="0"/>
                            </a:moveTo>
                            <a:cubicBezTo>
                              <a:pt x="114647" y="-20040"/>
                              <a:pt x="436244" y="-27336"/>
                              <a:pt x="556933" y="0"/>
                            </a:cubicBezTo>
                            <a:cubicBezTo>
                              <a:pt x="677622" y="27336"/>
                              <a:pt x="905472" y="9152"/>
                              <a:pt x="1237630" y="0"/>
                            </a:cubicBezTo>
                            <a:cubicBezTo>
                              <a:pt x="1569788" y="-9152"/>
                              <a:pt x="1549710" y="-12928"/>
                              <a:pt x="1794563" y="0"/>
                            </a:cubicBezTo>
                            <a:cubicBezTo>
                              <a:pt x="2039416" y="12928"/>
                              <a:pt x="2304029" y="6162"/>
                              <a:pt x="2444318" y="0"/>
                            </a:cubicBezTo>
                            <a:cubicBezTo>
                              <a:pt x="2584608" y="-6162"/>
                              <a:pt x="2840788" y="13376"/>
                              <a:pt x="3094074" y="0"/>
                            </a:cubicBezTo>
                            <a:cubicBezTo>
                              <a:pt x="3098556" y="144265"/>
                              <a:pt x="3087694" y="216612"/>
                              <a:pt x="3094074" y="344814"/>
                            </a:cubicBezTo>
                            <a:cubicBezTo>
                              <a:pt x="3100454" y="473016"/>
                              <a:pt x="3091117" y="565663"/>
                              <a:pt x="3094074" y="733647"/>
                            </a:cubicBezTo>
                            <a:cubicBezTo>
                              <a:pt x="2898990" y="732970"/>
                              <a:pt x="2820811" y="731453"/>
                              <a:pt x="2568081" y="733647"/>
                            </a:cubicBezTo>
                            <a:cubicBezTo>
                              <a:pt x="2315351" y="735841"/>
                              <a:pt x="2207794" y="748953"/>
                              <a:pt x="1887385" y="733647"/>
                            </a:cubicBezTo>
                            <a:cubicBezTo>
                              <a:pt x="1566976" y="718341"/>
                              <a:pt x="1582287" y="714504"/>
                              <a:pt x="1330452" y="733647"/>
                            </a:cubicBezTo>
                            <a:cubicBezTo>
                              <a:pt x="1078617" y="752790"/>
                              <a:pt x="959082" y="712777"/>
                              <a:pt x="742578" y="733647"/>
                            </a:cubicBezTo>
                            <a:cubicBezTo>
                              <a:pt x="526074" y="754517"/>
                              <a:pt x="223799" y="723393"/>
                              <a:pt x="0" y="733647"/>
                            </a:cubicBezTo>
                            <a:cubicBezTo>
                              <a:pt x="-4814" y="567147"/>
                              <a:pt x="11365" y="480567"/>
                              <a:pt x="0" y="374160"/>
                            </a:cubicBezTo>
                            <a:cubicBezTo>
                              <a:pt x="-11365" y="267753"/>
                              <a:pt x="18665" y="1445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80AAE-042A-46DC-8A31-6822E96ABF0C}"/>
                  </a:ext>
                </a:extLst>
              </p:cNvPr>
              <p:cNvSpPr txBox="1"/>
              <p:nvPr/>
            </p:nvSpPr>
            <p:spPr>
              <a:xfrm>
                <a:off x="8228510" y="1412274"/>
                <a:ext cx="2712391" cy="850754"/>
              </a:xfrm>
              <a:custGeom>
                <a:avLst/>
                <a:gdLst>
                  <a:gd name="connsiteX0" fmla="*/ 0 w 2712391"/>
                  <a:gd name="connsiteY0" fmla="*/ 0 h 850754"/>
                  <a:gd name="connsiteX1" fmla="*/ 596726 w 2712391"/>
                  <a:gd name="connsiteY1" fmla="*/ 0 h 850754"/>
                  <a:gd name="connsiteX2" fmla="*/ 1329072 w 2712391"/>
                  <a:gd name="connsiteY2" fmla="*/ 0 h 850754"/>
                  <a:gd name="connsiteX3" fmla="*/ 2061417 w 2712391"/>
                  <a:gd name="connsiteY3" fmla="*/ 0 h 850754"/>
                  <a:gd name="connsiteX4" fmla="*/ 2712391 w 2712391"/>
                  <a:gd name="connsiteY4" fmla="*/ 0 h 850754"/>
                  <a:gd name="connsiteX5" fmla="*/ 2712391 w 2712391"/>
                  <a:gd name="connsiteY5" fmla="*/ 425377 h 850754"/>
                  <a:gd name="connsiteX6" fmla="*/ 2712391 w 2712391"/>
                  <a:gd name="connsiteY6" fmla="*/ 850754 h 850754"/>
                  <a:gd name="connsiteX7" fmla="*/ 2034293 w 2712391"/>
                  <a:gd name="connsiteY7" fmla="*/ 850754 h 850754"/>
                  <a:gd name="connsiteX8" fmla="*/ 1329072 w 2712391"/>
                  <a:gd name="connsiteY8" fmla="*/ 850754 h 850754"/>
                  <a:gd name="connsiteX9" fmla="*/ 732346 w 2712391"/>
                  <a:gd name="connsiteY9" fmla="*/ 850754 h 850754"/>
                  <a:gd name="connsiteX10" fmla="*/ 0 w 2712391"/>
                  <a:gd name="connsiteY10" fmla="*/ 850754 h 850754"/>
                  <a:gd name="connsiteX11" fmla="*/ 0 w 2712391"/>
                  <a:gd name="connsiteY11" fmla="*/ 433885 h 850754"/>
                  <a:gd name="connsiteX12" fmla="*/ 0 w 2712391"/>
                  <a:gd name="connsiteY12" fmla="*/ 0 h 850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12391" h="850754" fill="none" extrusionOk="0">
                    <a:moveTo>
                      <a:pt x="0" y="0"/>
                    </a:moveTo>
                    <a:cubicBezTo>
                      <a:pt x="166852" y="23280"/>
                      <a:pt x="336730" y="16912"/>
                      <a:pt x="596726" y="0"/>
                    </a:cubicBezTo>
                    <a:cubicBezTo>
                      <a:pt x="856722" y="-16912"/>
                      <a:pt x="974811" y="-4951"/>
                      <a:pt x="1329072" y="0"/>
                    </a:cubicBezTo>
                    <a:cubicBezTo>
                      <a:pt x="1683333" y="4951"/>
                      <a:pt x="1905823" y="25110"/>
                      <a:pt x="2061417" y="0"/>
                    </a:cubicBezTo>
                    <a:cubicBezTo>
                      <a:pt x="2217012" y="-25110"/>
                      <a:pt x="2523806" y="-21680"/>
                      <a:pt x="2712391" y="0"/>
                    </a:cubicBezTo>
                    <a:cubicBezTo>
                      <a:pt x="2696303" y="129430"/>
                      <a:pt x="2693593" y="217517"/>
                      <a:pt x="2712391" y="425377"/>
                    </a:cubicBezTo>
                    <a:cubicBezTo>
                      <a:pt x="2731189" y="633237"/>
                      <a:pt x="2725843" y="740781"/>
                      <a:pt x="2712391" y="850754"/>
                    </a:cubicBezTo>
                    <a:cubicBezTo>
                      <a:pt x="2464979" y="871470"/>
                      <a:pt x="2312519" y="850131"/>
                      <a:pt x="2034293" y="850754"/>
                    </a:cubicBezTo>
                    <a:cubicBezTo>
                      <a:pt x="1756067" y="851377"/>
                      <a:pt x="1577221" y="815769"/>
                      <a:pt x="1329072" y="850754"/>
                    </a:cubicBezTo>
                    <a:cubicBezTo>
                      <a:pt x="1080923" y="885739"/>
                      <a:pt x="986762" y="879891"/>
                      <a:pt x="732346" y="850754"/>
                    </a:cubicBezTo>
                    <a:cubicBezTo>
                      <a:pt x="477930" y="821617"/>
                      <a:pt x="352889" y="882414"/>
                      <a:pt x="0" y="850754"/>
                    </a:cubicBezTo>
                    <a:cubicBezTo>
                      <a:pt x="-1898" y="646647"/>
                      <a:pt x="-3808" y="620268"/>
                      <a:pt x="0" y="433885"/>
                    </a:cubicBezTo>
                    <a:cubicBezTo>
                      <a:pt x="3808" y="247502"/>
                      <a:pt x="-10988" y="143943"/>
                      <a:pt x="0" y="0"/>
                    </a:cubicBezTo>
                    <a:close/>
                  </a:path>
                  <a:path w="2712391" h="850754" stroke="0" extrusionOk="0">
                    <a:moveTo>
                      <a:pt x="0" y="0"/>
                    </a:moveTo>
                    <a:cubicBezTo>
                      <a:pt x="303511" y="-29581"/>
                      <a:pt x="313380" y="18532"/>
                      <a:pt x="623850" y="0"/>
                    </a:cubicBezTo>
                    <a:cubicBezTo>
                      <a:pt x="934320" y="-18532"/>
                      <a:pt x="1063998" y="4225"/>
                      <a:pt x="1356196" y="0"/>
                    </a:cubicBezTo>
                    <a:cubicBezTo>
                      <a:pt x="1648394" y="-4225"/>
                      <a:pt x="1694629" y="-8697"/>
                      <a:pt x="1980045" y="0"/>
                    </a:cubicBezTo>
                    <a:cubicBezTo>
                      <a:pt x="2265461" y="8697"/>
                      <a:pt x="2548897" y="28159"/>
                      <a:pt x="2712391" y="0"/>
                    </a:cubicBezTo>
                    <a:cubicBezTo>
                      <a:pt x="2726479" y="161161"/>
                      <a:pt x="2728387" y="287060"/>
                      <a:pt x="2712391" y="442392"/>
                    </a:cubicBezTo>
                    <a:cubicBezTo>
                      <a:pt x="2696395" y="597724"/>
                      <a:pt x="2722469" y="678078"/>
                      <a:pt x="2712391" y="850754"/>
                    </a:cubicBezTo>
                    <a:cubicBezTo>
                      <a:pt x="2412261" y="859925"/>
                      <a:pt x="2373694" y="855565"/>
                      <a:pt x="2061417" y="850754"/>
                    </a:cubicBezTo>
                    <a:cubicBezTo>
                      <a:pt x="1749140" y="845943"/>
                      <a:pt x="1581476" y="820936"/>
                      <a:pt x="1437567" y="850754"/>
                    </a:cubicBezTo>
                    <a:cubicBezTo>
                      <a:pt x="1293658" y="880573"/>
                      <a:pt x="1053707" y="847471"/>
                      <a:pt x="705222" y="850754"/>
                    </a:cubicBezTo>
                    <a:cubicBezTo>
                      <a:pt x="356738" y="854037"/>
                      <a:pt x="236396" y="840720"/>
                      <a:pt x="0" y="850754"/>
                    </a:cubicBezTo>
                    <a:cubicBezTo>
                      <a:pt x="17765" y="704236"/>
                      <a:pt x="-17749" y="584681"/>
                      <a:pt x="0" y="433885"/>
                    </a:cubicBezTo>
                    <a:cubicBezTo>
                      <a:pt x="17749" y="283089"/>
                      <a:pt x="-9035" y="114087"/>
                      <a:pt x="0" y="0"/>
                    </a:cubicBezTo>
                    <a:close/>
                  </a:path>
                </a:pathLst>
              </a:custGeom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d-ID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d-ID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d-ID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id-ID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d-ID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sz="24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B80AAE-042A-46DC-8A31-6822E96AB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10" y="1412274"/>
                <a:ext cx="2712391" cy="850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custGeom>
                        <a:avLst/>
                        <a:gdLst>
                          <a:gd name="connsiteX0" fmla="*/ 0 w 2712391"/>
                          <a:gd name="connsiteY0" fmla="*/ 0 h 850754"/>
                          <a:gd name="connsiteX1" fmla="*/ 596726 w 2712391"/>
                          <a:gd name="connsiteY1" fmla="*/ 0 h 850754"/>
                          <a:gd name="connsiteX2" fmla="*/ 1329072 w 2712391"/>
                          <a:gd name="connsiteY2" fmla="*/ 0 h 850754"/>
                          <a:gd name="connsiteX3" fmla="*/ 2061417 w 2712391"/>
                          <a:gd name="connsiteY3" fmla="*/ 0 h 850754"/>
                          <a:gd name="connsiteX4" fmla="*/ 2712391 w 2712391"/>
                          <a:gd name="connsiteY4" fmla="*/ 0 h 850754"/>
                          <a:gd name="connsiteX5" fmla="*/ 2712391 w 2712391"/>
                          <a:gd name="connsiteY5" fmla="*/ 425377 h 850754"/>
                          <a:gd name="connsiteX6" fmla="*/ 2712391 w 2712391"/>
                          <a:gd name="connsiteY6" fmla="*/ 850754 h 850754"/>
                          <a:gd name="connsiteX7" fmla="*/ 2034293 w 2712391"/>
                          <a:gd name="connsiteY7" fmla="*/ 850754 h 850754"/>
                          <a:gd name="connsiteX8" fmla="*/ 1329072 w 2712391"/>
                          <a:gd name="connsiteY8" fmla="*/ 850754 h 850754"/>
                          <a:gd name="connsiteX9" fmla="*/ 732346 w 2712391"/>
                          <a:gd name="connsiteY9" fmla="*/ 850754 h 850754"/>
                          <a:gd name="connsiteX10" fmla="*/ 0 w 2712391"/>
                          <a:gd name="connsiteY10" fmla="*/ 850754 h 850754"/>
                          <a:gd name="connsiteX11" fmla="*/ 0 w 2712391"/>
                          <a:gd name="connsiteY11" fmla="*/ 433885 h 850754"/>
                          <a:gd name="connsiteX12" fmla="*/ 0 w 2712391"/>
                          <a:gd name="connsiteY12" fmla="*/ 0 h 8507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712391" h="850754" fill="none" extrusionOk="0">
                            <a:moveTo>
                              <a:pt x="0" y="0"/>
                            </a:moveTo>
                            <a:cubicBezTo>
                              <a:pt x="166852" y="23280"/>
                              <a:pt x="336730" y="16912"/>
                              <a:pt x="596726" y="0"/>
                            </a:cubicBezTo>
                            <a:cubicBezTo>
                              <a:pt x="856722" y="-16912"/>
                              <a:pt x="974811" y="-4951"/>
                              <a:pt x="1329072" y="0"/>
                            </a:cubicBezTo>
                            <a:cubicBezTo>
                              <a:pt x="1683333" y="4951"/>
                              <a:pt x="1905823" y="25110"/>
                              <a:pt x="2061417" y="0"/>
                            </a:cubicBezTo>
                            <a:cubicBezTo>
                              <a:pt x="2217012" y="-25110"/>
                              <a:pt x="2523806" y="-21680"/>
                              <a:pt x="2712391" y="0"/>
                            </a:cubicBezTo>
                            <a:cubicBezTo>
                              <a:pt x="2696303" y="129430"/>
                              <a:pt x="2693593" y="217517"/>
                              <a:pt x="2712391" y="425377"/>
                            </a:cubicBezTo>
                            <a:cubicBezTo>
                              <a:pt x="2731189" y="633237"/>
                              <a:pt x="2725843" y="740781"/>
                              <a:pt x="2712391" y="850754"/>
                            </a:cubicBezTo>
                            <a:cubicBezTo>
                              <a:pt x="2464979" y="871470"/>
                              <a:pt x="2312519" y="850131"/>
                              <a:pt x="2034293" y="850754"/>
                            </a:cubicBezTo>
                            <a:cubicBezTo>
                              <a:pt x="1756067" y="851377"/>
                              <a:pt x="1577221" y="815769"/>
                              <a:pt x="1329072" y="850754"/>
                            </a:cubicBezTo>
                            <a:cubicBezTo>
                              <a:pt x="1080923" y="885739"/>
                              <a:pt x="986762" y="879891"/>
                              <a:pt x="732346" y="850754"/>
                            </a:cubicBezTo>
                            <a:cubicBezTo>
                              <a:pt x="477930" y="821617"/>
                              <a:pt x="352889" y="882414"/>
                              <a:pt x="0" y="850754"/>
                            </a:cubicBezTo>
                            <a:cubicBezTo>
                              <a:pt x="-1898" y="646647"/>
                              <a:pt x="-3808" y="620268"/>
                              <a:pt x="0" y="433885"/>
                            </a:cubicBezTo>
                            <a:cubicBezTo>
                              <a:pt x="3808" y="247502"/>
                              <a:pt x="-10988" y="143943"/>
                              <a:pt x="0" y="0"/>
                            </a:cubicBezTo>
                            <a:close/>
                          </a:path>
                          <a:path w="2712391" h="850754" stroke="0" extrusionOk="0">
                            <a:moveTo>
                              <a:pt x="0" y="0"/>
                            </a:moveTo>
                            <a:cubicBezTo>
                              <a:pt x="303511" y="-29581"/>
                              <a:pt x="313380" y="18532"/>
                              <a:pt x="623850" y="0"/>
                            </a:cubicBezTo>
                            <a:cubicBezTo>
                              <a:pt x="934320" y="-18532"/>
                              <a:pt x="1063998" y="4225"/>
                              <a:pt x="1356196" y="0"/>
                            </a:cubicBezTo>
                            <a:cubicBezTo>
                              <a:pt x="1648394" y="-4225"/>
                              <a:pt x="1694629" y="-8697"/>
                              <a:pt x="1980045" y="0"/>
                            </a:cubicBezTo>
                            <a:cubicBezTo>
                              <a:pt x="2265461" y="8697"/>
                              <a:pt x="2548897" y="28159"/>
                              <a:pt x="2712391" y="0"/>
                            </a:cubicBezTo>
                            <a:cubicBezTo>
                              <a:pt x="2726479" y="161161"/>
                              <a:pt x="2728387" y="287060"/>
                              <a:pt x="2712391" y="442392"/>
                            </a:cubicBezTo>
                            <a:cubicBezTo>
                              <a:pt x="2696395" y="597724"/>
                              <a:pt x="2722469" y="678078"/>
                              <a:pt x="2712391" y="850754"/>
                            </a:cubicBezTo>
                            <a:cubicBezTo>
                              <a:pt x="2412261" y="859925"/>
                              <a:pt x="2373694" y="855565"/>
                              <a:pt x="2061417" y="850754"/>
                            </a:cubicBezTo>
                            <a:cubicBezTo>
                              <a:pt x="1749140" y="845943"/>
                              <a:pt x="1581476" y="820936"/>
                              <a:pt x="1437567" y="850754"/>
                            </a:cubicBezTo>
                            <a:cubicBezTo>
                              <a:pt x="1293658" y="880573"/>
                              <a:pt x="1053707" y="847471"/>
                              <a:pt x="705222" y="850754"/>
                            </a:cubicBezTo>
                            <a:cubicBezTo>
                              <a:pt x="356738" y="854037"/>
                              <a:pt x="236396" y="840720"/>
                              <a:pt x="0" y="850754"/>
                            </a:cubicBezTo>
                            <a:cubicBezTo>
                              <a:pt x="17765" y="704236"/>
                              <a:pt x="-17749" y="584681"/>
                              <a:pt x="0" y="433885"/>
                            </a:cubicBezTo>
                            <a:cubicBezTo>
                              <a:pt x="17749" y="283089"/>
                              <a:pt x="-9035" y="11408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78197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54FF22-4982-41B5-8514-87AC4CC45A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1095157"/>
          </a:xfrm>
        </p:spPr>
        <p:txBody>
          <a:bodyPr/>
          <a:lstStyle/>
          <a:p>
            <a:r>
              <a:rPr lang="id-ID" sz="2000" dirty="0"/>
              <a:t>Three steps process</a:t>
            </a:r>
            <a:r>
              <a:rPr lang="en-US" sz="2000" dirty="0"/>
              <a:t> in </a:t>
            </a:r>
            <a:r>
              <a:rPr lang="en-US" sz="2000" dirty="0">
                <a:solidFill>
                  <a:srgbClr val="C00000"/>
                </a:solidFill>
              </a:rPr>
              <a:t>alternating</a:t>
            </a:r>
            <a:r>
              <a:rPr lang="en-US" sz="2000" dirty="0"/>
              <a:t> gradient updates</a:t>
            </a:r>
          </a:p>
          <a:p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67AEB6-B1D6-4AEB-936A-7A43BA21FD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44" y="2512238"/>
            <a:ext cx="10324335" cy="2602021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BE0C9C4D-C834-40A5-A703-E9B6CBBFA3F6}"/>
              </a:ext>
            </a:extLst>
          </p:cNvPr>
          <p:cNvSpPr txBox="1">
            <a:spLocks/>
          </p:cNvSpPr>
          <p:nvPr/>
        </p:nvSpPr>
        <p:spPr bwMode="auto">
          <a:xfrm>
            <a:off x="487680" y="2831214"/>
            <a:ext cx="11101917" cy="352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6075" indent="-346075" algn="l" defTabSz="457200" rtl="0" eaLnBrk="1" fontAlgn="base" hangingPunct="1">
              <a:lnSpc>
                <a:spcPct val="114000"/>
              </a:lnSpc>
              <a:spcBef>
                <a:spcPts val="1800"/>
              </a:spcBef>
              <a:spcAft>
                <a:spcPct val="0"/>
              </a:spcAft>
              <a:buSzPct val="135000"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93725" indent="-182563" algn="l" defTabSz="457200" rtl="0" eaLnBrk="1" fontAlgn="base" hangingPunct="1">
              <a:lnSpc>
                <a:spcPct val="114000"/>
              </a:lnSpc>
              <a:spcBef>
                <a:spcPts val="800"/>
              </a:spcBef>
              <a:spcAft>
                <a:spcPct val="0"/>
              </a:spcAft>
              <a:buClr>
                <a:srgbClr val="595959"/>
              </a:buClr>
              <a:buFont typeface="Lucida Grande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22325" indent="-182563" algn="l" defTabSz="457200" rtl="0" eaLnBrk="1" fontAlgn="base" hangingPunct="1">
              <a:lnSpc>
                <a:spcPct val="114000"/>
              </a:lnSpc>
              <a:spcBef>
                <a:spcPts val="700"/>
              </a:spcBef>
              <a:spcAft>
                <a:spcPct val="0"/>
              </a:spcAft>
              <a:buClr>
                <a:srgbClr val="595959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50925" indent="-182563" algn="l" defTabSz="457200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595959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33488" indent="-182563" algn="l" defTabSz="457200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are </a:t>
            </a:r>
            <a:r>
              <a:rPr lang="en-US" sz="2000" dirty="0">
                <a:solidFill>
                  <a:srgbClr val="C00000"/>
                </a:solidFill>
              </a:rPr>
              <a:t>not minimizing </a:t>
            </a:r>
            <a:r>
              <a:rPr lang="en-US" sz="2000" dirty="0"/>
              <a:t>any overall loss!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No training curves </a:t>
            </a:r>
            <a:r>
              <a:rPr lang="en-US" sz="2000" dirty="0"/>
              <a:t>to look at!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862097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Generative Adversarial Networks</a:t>
            </a:r>
            <a:br>
              <a:rPr lang="en-US" dirty="0"/>
            </a:br>
            <a:r>
              <a:rPr lang="en-US" dirty="0"/>
              <a:t>Intuition and Illustration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5465731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Generator</a:t>
            </a:r>
            <a:r>
              <a:rPr lang="en-US" sz="2000" dirty="0"/>
              <a:t> starts from noise to try to create an imitation of the data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8645E6C-7D45-4ACC-9A94-B600FFB77301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8164F0-DFC2-41AC-BD7C-6B07734ACAF5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9C711B-4306-485F-ADE7-9846E7B2F4F9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E1CB54-1E15-4E9A-9374-4CAC4D2EDD55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754E063-F9CF-40E7-A0AE-7D62079FF8E2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0F9460-9A80-4036-83B3-93172BABCB1E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315C25F-7607-44D1-8F7D-DF1A871EB60B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305901-4BF5-4DD2-A7B4-C31ACEC2AABE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3A51A6D-CAB9-4405-88F2-4F5EE803BF91}"/>
              </a:ext>
            </a:extLst>
          </p:cNvPr>
          <p:cNvSpPr/>
          <p:nvPr/>
        </p:nvSpPr>
        <p:spPr>
          <a:xfrm>
            <a:off x="1005840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CB5F07-A8F5-4636-947B-14F8EB56B8F2}"/>
              </a:ext>
            </a:extLst>
          </p:cNvPr>
          <p:cNvSpPr/>
          <p:nvPr/>
        </p:nvSpPr>
        <p:spPr>
          <a:xfrm>
            <a:off x="743002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164824A-E9EF-446F-977F-39535B99205F}"/>
              </a:ext>
            </a:extLst>
          </p:cNvPr>
          <p:cNvSpPr/>
          <p:nvPr/>
        </p:nvSpPr>
        <p:spPr>
          <a:xfrm>
            <a:off x="713277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403264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Discriminator</a:t>
            </a:r>
            <a:r>
              <a:rPr lang="en-US" sz="2000" dirty="0"/>
              <a:t> looks at both real data and fake data created by generator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593C40-FAB4-4050-812B-8517134D6C1E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522440-04F7-4954-8289-FA2CCFD54691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B1E5867-8735-4D21-847B-CDCA06EB5EA7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CA8844-49B3-47F5-841E-9E5A3A1F99A2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2508F5-5DC7-4225-B4B2-11266411617E}"/>
              </a:ext>
            </a:extLst>
          </p:cNvPr>
          <p:cNvSpPr/>
          <p:nvPr/>
        </p:nvSpPr>
        <p:spPr>
          <a:xfrm>
            <a:off x="1005840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FC690C3-91E8-4F0E-AEFB-21CF4A3DB466}"/>
              </a:ext>
            </a:extLst>
          </p:cNvPr>
          <p:cNvSpPr/>
          <p:nvPr/>
        </p:nvSpPr>
        <p:spPr>
          <a:xfrm>
            <a:off x="743002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D35C19-6776-4300-8D2B-E414E70DA29F}"/>
              </a:ext>
            </a:extLst>
          </p:cNvPr>
          <p:cNvSpPr/>
          <p:nvPr/>
        </p:nvSpPr>
        <p:spPr>
          <a:xfrm>
            <a:off x="713277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53A71EB-9F25-4C59-835A-560A3274E7A2}"/>
              </a:ext>
            </a:extLst>
          </p:cNvPr>
          <p:cNvSpPr/>
          <p:nvPr/>
        </p:nvSpPr>
        <p:spPr>
          <a:xfrm>
            <a:off x="4664149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EE7898-3CC1-4AD6-8AF4-C8194A365FC1}"/>
              </a:ext>
            </a:extLst>
          </p:cNvPr>
          <p:cNvSpPr/>
          <p:nvPr/>
        </p:nvSpPr>
        <p:spPr>
          <a:xfrm>
            <a:off x="203577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C4B309B-E204-4640-B166-4151626655FC}"/>
              </a:ext>
            </a:extLst>
          </p:cNvPr>
          <p:cNvSpPr/>
          <p:nvPr/>
        </p:nvSpPr>
        <p:spPr>
          <a:xfrm>
            <a:off x="173852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E1B1F7C-DBC2-48A9-9918-6B2035DC7A01}"/>
              </a:ext>
            </a:extLst>
          </p:cNvPr>
          <p:cNvSpPr/>
          <p:nvPr/>
        </p:nvSpPr>
        <p:spPr>
          <a:xfrm>
            <a:off x="329083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A9167C-8155-4E53-A91C-2D4771479AC9}"/>
              </a:ext>
            </a:extLst>
          </p:cNvPr>
          <p:cNvSpPr/>
          <p:nvPr/>
        </p:nvSpPr>
        <p:spPr>
          <a:xfrm>
            <a:off x="298952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F63CD48-2AAE-4295-9516-8BE37A47364D}"/>
              </a:ext>
            </a:extLst>
          </p:cNvPr>
          <p:cNvSpPr/>
          <p:nvPr/>
        </p:nvSpPr>
        <p:spPr>
          <a:xfrm>
            <a:off x="362611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155702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Discriminator</a:t>
            </a:r>
            <a:r>
              <a:rPr lang="en-US" sz="2000" dirty="0"/>
              <a:t> tries to predict what’s real and what’s fake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91C2E9-91E1-45F1-B425-09198D75E475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738C8E-C5D7-4BB7-B4E8-E5F8260C4E5C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F4E3E0-EB98-4979-BFA8-A18C8D18B0EF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AFF309-962C-462E-B5B7-44DBC6721D66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4FE688-BD67-4F44-BFE9-2ADE7BF682B6}"/>
              </a:ext>
            </a:extLst>
          </p:cNvPr>
          <p:cNvSpPr/>
          <p:nvPr/>
        </p:nvSpPr>
        <p:spPr>
          <a:xfrm>
            <a:off x="1005840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62AA419-C6F1-4775-A64F-40A6BF3A41DE}"/>
              </a:ext>
            </a:extLst>
          </p:cNvPr>
          <p:cNvSpPr/>
          <p:nvPr/>
        </p:nvSpPr>
        <p:spPr>
          <a:xfrm>
            <a:off x="743002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E630A7-87A8-4B84-9ABA-BE976DD546FB}"/>
              </a:ext>
            </a:extLst>
          </p:cNvPr>
          <p:cNvSpPr/>
          <p:nvPr/>
        </p:nvSpPr>
        <p:spPr>
          <a:xfrm>
            <a:off x="713277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578E972-D772-4992-AC8C-22D9D4782036}"/>
              </a:ext>
            </a:extLst>
          </p:cNvPr>
          <p:cNvSpPr/>
          <p:nvPr/>
        </p:nvSpPr>
        <p:spPr>
          <a:xfrm>
            <a:off x="4664149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8175C2-0C5E-40A7-9E42-2C1E156FEAC8}"/>
              </a:ext>
            </a:extLst>
          </p:cNvPr>
          <p:cNvSpPr/>
          <p:nvPr/>
        </p:nvSpPr>
        <p:spPr>
          <a:xfrm>
            <a:off x="203577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714B9C6-76E4-42EA-B357-5B3F322AA135}"/>
              </a:ext>
            </a:extLst>
          </p:cNvPr>
          <p:cNvSpPr/>
          <p:nvPr/>
        </p:nvSpPr>
        <p:spPr>
          <a:xfrm>
            <a:off x="173852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0E09DA1-E8E6-41FA-8E0D-E50EEF517E1C}"/>
              </a:ext>
            </a:extLst>
          </p:cNvPr>
          <p:cNvSpPr/>
          <p:nvPr/>
        </p:nvSpPr>
        <p:spPr>
          <a:xfrm>
            <a:off x="329083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F4489A-B000-4AD5-992D-BCCBD0C980A2}"/>
              </a:ext>
            </a:extLst>
          </p:cNvPr>
          <p:cNvSpPr/>
          <p:nvPr/>
        </p:nvSpPr>
        <p:spPr>
          <a:xfrm>
            <a:off x="298952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615BFDB-BD1D-4A15-BC22-BD3674F07D5E}"/>
              </a:ext>
            </a:extLst>
          </p:cNvPr>
          <p:cNvSpPr/>
          <p:nvPr/>
        </p:nvSpPr>
        <p:spPr>
          <a:xfrm>
            <a:off x="362611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B9F04A6-DCC0-4BF1-B6EF-DF233D69ADA6}"/>
              </a:ext>
            </a:extLst>
          </p:cNvPr>
          <p:cNvSpPr/>
          <p:nvPr/>
        </p:nvSpPr>
        <p:spPr>
          <a:xfrm>
            <a:off x="998245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6D50ECD-3B4D-4B62-A5CC-04E2E71CDE51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D2B77D7-89D0-42D7-9BD4-9D56E9BDCB4C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D2B77D7-89D0-42D7-9BD4-9D56E9BDC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67565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DF4F3B-74A5-4221-B465-C147A1EE244E}"/>
              </a:ext>
            </a:extLst>
          </p:cNvPr>
          <p:cNvSpPr/>
          <p:nvPr/>
        </p:nvSpPr>
        <p:spPr>
          <a:xfrm rot="10800000">
            <a:off x="1738527" y="4693449"/>
            <a:ext cx="182880" cy="35843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5FA8F67-8E91-4D51-86F0-3C61B36378EB}"/>
              </a:ext>
            </a:extLst>
          </p:cNvPr>
          <p:cNvSpPr/>
          <p:nvPr/>
        </p:nvSpPr>
        <p:spPr>
          <a:xfrm rot="10800000">
            <a:off x="2035777" y="4454495"/>
            <a:ext cx="182880" cy="59738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BA5BC5-F3B2-449B-9F25-32B5C1504227}"/>
              </a:ext>
            </a:extLst>
          </p:cNvPr>
          <p:cNvSpPr/>
          <p:nvPr/>
        </p:nvSpPr>
        <p:spPr>
          <a:xfrm rot="10800000">
            <a:off x="2989521" y="4096063"/>
            <a:ext cx="182880" cy="95581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D59846-BC2F-42B5-A61B-6C2697B39422}"/>
              </a:ext>
            </a:extLst>
          </p:cNvPr>
          <p:cNvSpPr/>
          <p:nvPr/>
        </p:nvSpPr>
        <p:spPr>
          <a:xfrm rot="10800000">
            <a:off x="3290831" y="4335018"/>
            <a:ext cx="182880" cy="7168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5EFCFC-0CED-4FED-89A2-608559544E87}"/>
              </a:ext>
            </a:extLst>
          </p:cNvPr>
          <p:cNvSpPr/>
          <p:nvPr/>
        </p:nvSpPr>
        <p:spPr>
          <a:xfrm rot="10800000">
            <a:off x="3626111" y="3976585"/>
            <a:ext cx="182880" cy="107529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F2F7161-F8D7-42F8-A599-761DB9A4C3C7}"/>
              </a:ext>
            </a:extLst>
          </p:cNvPr>
          <p:cNvSpPr/>
          <p:nvPr/>
        </p:nvSpPr>
        <p:spPr>
          <a:xfrm rot="10800000">
            <a:off x="4664149" y="4215539"/>
            <a:ext cx="182880" cy="83634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Discriminator</a:t>
            </a:r>
            <a:r>
              <a:rPr lang="en-US" sz="2000" dirty="0"/>
              <a:t> tries to predict what’s real and what’s fake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17638D-A046-4E70-9723-F1BE085ACFF8}"/>
              </a:ext>
            </a:extLst>
          </p:cNvPr>
          <p:cNvSpPr/>
          <p:nvPr/>
        </p:nvSpPr>
        <p:spPr>
          <a:xfrm>
            <a:off x="1005840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EF63EF-32A7-4329-825B-3CF06F97B177}"/>
              </a:ext>
            </a:extLst>
          </p:cNvPr>
          <p:cNvSpPr/>
          <p:nvPr/>
        </p:nvSpPr>
        <p:spPr>
          <a:xfrm>
            <a:off x="743002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18657-AE4B-42D6-9906-663B886B40E8}"/>
              </a:ext>
            </a:extLst>
          </p:cNvPr>
          <p:cNvSpPr/>
          <p:nvPr/>
        </p:nvSpPr>
        <p:spPr>
          <a:xfrm>
            <a:off x="713277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F134B4-2AB0-4EAD-B795-1CE7AEE616C2}"/>
              </a:ext>
            </a:extLst>
          </p:cNvPr>
          <p:cNvSpPr/>
          <p:nvPr/>
        </p:nvSpPr>
        <p:spPr>
          <a:xfrm>
            <a:off x="4664149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10385B-9A70-4F32-927B-CC49D5115E12}"/>
              </a:ext>
            </a:extLst>
          </p:cNvPr>
          <p:cNvSpPr/>
          <p:nvPr/>
        </p:nvSpPr>
        <p:spPr>
          <a:xfrm>
            <a:off x="203577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E53DF5-A3D3-4B07-BE6E-82ADA195C587}"/>
              </a:ext>
            </a:extLst>
          </p:cNvPr>
          <p:cNvSpPr/>
          <p:nvPr/>
        </p:nvSpPr>
        <p:spPr>
          <a:xfrm>
            <a:off x="173852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357280-592A-481D-AD16-2FA7F55CD338}"/>
              </a:ext>
            </a:extLst>
          </p:cNvPr>
          <p:cNvSpPr/>
          <p:nvPr/>
        </p:nvSpPr>
        <p:spPr>
          <a:xfrm>
            <a:off x="329083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FAE4D8-3FDE-45DF-8FE9-7C9D71F1897A}"/>
              </a:ext>
            </a:extLst>
          </p:cNvPr>
          <p:cNvSpPr/>
          <p:nvPr/>
        </p:nvSpPr>
        <p:spPr>
          <a:xfrm>
            <a:off x="298952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C128F0-9F41-4E41-80B2-F66B790158F1}"/>
              </a:ext>
            </a:extLst>
          </p:cNvPr>
          <p:cNvSpPr/>
          <p:nvPr/>
        </p:nvSpPr>
        <p:spPr>
          <a:xfrm>
            <a:off x="362611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7935A4-4EEB-4A4A-A873-1FBD01722753}"/>
              </a:ext>
            </a:extLst>
          </p:cNvPr>
          <p:cNvSpPr/>
          <p:nvPr/>
        </p:nvSpPr>
        <p:spPr>
          <a:xfrm>
            <a:off x="998245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05011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art 1: Deep Dream and Style Transfer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art 2: Variational AutoEncoder</a:t>
            </a:r>
          </a:p>
          <a:p>
            <a:r>
              <a:rPr lang="en-US" dirty="0"/>
              <a:t>Part 3: Generative Adversarial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925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DF4F3B-74A5-4221-B465-C147A1EE244E}"/>
              </a:ext>
            </a:extLst>
          </p:cNvPr>
          <p:cNvSpPr/>
          <p:nvPr/>
        </p:nvSpPr>
        <p:spPr>
          <a:xfrm rot="10800000">
            <a:off x="1738527" y="4823281"/>
            <a:ext cx="182880" cy="228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5FA8F67-8E91-4D51-86F0-3C61B36378EB}"/>
              </a:ext>
            </a:extLst>
          </p:cNvPr>
          <p:cNvSpPr/>
          <p:nvPr/>
        </p:nvSpPr>
        <p:spPr>
          <a:xfrm rot="10800000">
            <a:off x="2035777" y="4686121"/>
            <a:ext cx="182880" cy="36576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BA5BC5-F3B2-449B-9F25-32B5C1504227}"/>
              </a:ext>
            </a:extLst>
          </p:cNvPr>
          <p:cNvSpPr/>
          <p:nvPr/>
        </p:nvSpPr>
        <p:spPr>
          <a:xfrm rot="10800000">
            <a:off x="2989521" y="3954601"/>
            <a:ext cx="182880" cy="109728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D59846-BC2F-42B5-A61B-6C2697B39422}"/>
              </a:ext>
            </a:extLst>
          </p:cNvPr>
          <p:cNvSpPr/>
          <p:nvPr/>
        </p:nvSpPr>
        <p:spPr>
          <a:xfrm rot="10800000">
            <a:off x="3290831" y="4137481"/>
            <a:ext cx="18288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5EFCFC-0CED-4FED-89A2-608559544E87}"/>
              </a:ext>
            </a:extLst>
          </p:cNvPr>
          <p:cNvSpPr/>
          <p:nvPr/>
        </p:nvSpPr>
        <p:spPr>
          <a:xfrm rot="10800000">
            <a:off x="3626111" y="3863160"/>
            <a:ext cx="182880" cy="118872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F2F7161-F8D7-42F8-A599-761DB9A4C3C7}"/>
              </a:ext>
            </a:extLst>
          </p:cNvPr>
          <p:cNvSpPr/>
          <p:nvPr/>
        </p:nvSpPr>
        <p:spPr>
          <a:xfrm rot="10800000">
            <a:off x="4664149" y="4503239"/>
            <a:ext cx="18288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Discriminator</a:t>
            </a:r>
            <a:r>
              <a:rPr lang="en-US" sz="2000" dirty="0"/>
              <a:t> tries to predict what’s real and what’s fake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17638D-A046-4E70-9723-F1BE085ACFF8}"/>
              </a:ext>
            </a:extLst>
          </p:cNvPr>
          <p:cNvSpPr/>
          <p:nvPr/>
        </p:nvSpPr>
        <p:spPr>
          <a:xfrm>
            <a:off x="1005840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EF63EF-32A7-4329-825B-3CF06F97B177}"/>
              </a:ext>
            </a:extLst>
          </p:cNvPr>
          <p:cNvSpPr/>
          <p:nvPr/>
        </p:nvSpPr>
        <p:spPr>
          <a:xfrm>
            <a:off x="743002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18657-AE4B-42D6-9906-663B886B40E8}"/>
              </a:ext>
            </a:extLst>
          </p:cNvPr>
          <p:cNvSpPr/>
          <p:nvPr/>
        </p:nvSpPr>
        <p:spPr>
          <a:xfrm>
            <a:off x="713277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F134B4-2AB0-4EAD-B795-1CE7AEE616C2}"/>
              </a:ext>
            </a:extLst>
          </p:cNvPr>
          <p:cNvSpPr/>
          <p:nvPr/>
        </p:nvSpPr>
        <p:spPr>
          <a:xfrm>
            <a:off x="4664149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10385B-9A70-4F32-927B-CC49D5115E12}"/>
              </a:ext>
            </a:extLst>
          </p:cNvPr>
          <p:cNvSpPr/>
          <p:nvPr/>
        </p:nvSpPr>
        <p:spPr>
          <a:xfrm>
            <a:off x="203577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E53DF5-A3D3-4B07-BE6E-82ADA195C587}"/>
              </a:ext>
            </a:extLst>
          </p:cNvPr>
          <p:cNvSpPr/>
          <p:nvPr/>
        </p:nvSpPr>
        <p:spPr>
          <a:xfrm>
            <a:off x="173852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357280-592A-481D-AD16-2FA7F55CD338}"/>
              </a:ext>
            </a:extLst>
          </p:cNvPr>
          <p:cNvSpPr/>
          <p:nvPr/>
        </p:nvSpPr>
        <p:spPr>
          <a:xfrm>
            <a:off x="329083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FAE4D8-3FDE-45DF-8FE9-7C9D71F1897A}"/>
              </a:ext>
            </a:extLst>
          </p:cNvPr>
          <p:cNvSpPr/>
          <p:nvPr/>
        </p:nvSpPr>
        <p:spPr>
          <a:xfrm>
            <a:off x="298952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C128F0-9F41-4E41-80B2-F66B790158F1}"/>
              </a:ext>
            </a:extLst>
          </p:cNvPr>
          <p:cNvSpPr/>
          <p:nvPr/>
        </p:nvSpPr>
        <p:spPr>
          <a:xfrm>
            <a:off x="362611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7935A4-4EEB-4A4A-A873-1FBD01722753}"/>
              </a:ext>
            </a:extLst>
          </p:cNvPr>
          <p:cNvSpPr/>
          <p:nvPr/>
        </p:nvSpPr>
        <p:spPr>
          <a:xfrm>
            <a:off x="998245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26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BA5BC5-F3B2-449B-9F25-32B5C1504227}"/>
              </a:ext>
            </a:extLst>
          </p:cNvPr>
          <p:cNvSpPr/>
          <p:nvPr/>
        </p:nvSpPr>
        <p:spPr>
          <a:xfrm rot="10800000">
            <a:off x="298952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D59846-BC2F-42B5-A61B-6C2697B39422}"/>
              </a:ext>
            </a:extLst>
          </p:cNvPr>
          <p:cNvSpPr/>
          <p:nvPr/>
        </p:nvSpPr>
        <p:spPr>
          <a:xfrm rot="10800000">
            <a:off x="329083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5EFCFC-0CED-4FED-89A2-608559544E87}"/>
              </a:ext>
            </a:extLst>
          </p:cNvPr>
          <p:cNvSpPr/>
          <p:nvPr/>
        </p:nvSpPr>
        <p:spPr>
          <a:xfrm rot="10800000">
            <a:off x="3626111" y="3680280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Discriminator</a:t>
            </a:r>
            <a:r>
              <a:rPr lang="en-US" sz="2000" dirty="0"/>
              <a:t> tries to predict what’s real and what’s fake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17638D-A046-4E70-9723-F1BE085ACFF8}"/>
              </a:ext>
            </a:extLst>
          </p:cNvPr>
          <p:cNvSpPr/>
          <p:nvPr/>
        </p:nvSpPr>
        <p:spPr>
          <a:xfrm>
            <a:off x="1005840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EF63EF-32A7-4329-825B-3CF06F97B177}"/>
              </a:ext>
            </a:extLst>
          </p:cNvPr>
          <p:cNvSpPr/>
          <p:nvPr/>
        </p:nvSpPr>
        <p:spPr>
          <a:xfrm>
            <a:off x="743002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18657-AE4B-42D6-9906-663B886B40E8}"/>
              </a:ext>
            </a:extLst>
          </p:cNvPr>
          <p:cNvSpPr/>
          <p:nvPr/>
        </p:nvSpPr>
        <p:spPr>
          <a:xfrm>
            <a:off x="713277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F134B4-2AB0-4EAD-B795-1CE7AEE616C2}"/>
              </a:ext>
            </a:extLst>
          </p:cNvPr>
          <p:cNvSpPr/>
          <p:nvPr/>
        </p:nvSpPr>
        <p:spPr>
          <a:xfrm>
            <a:off x="4664149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10385B-9A70-4F32-927B-CC49D5115E12}"/>
              </a:ext>
            </a:extLst>
          </p:cNvPr>
          <p:cNvSpPr/>
          <p:nvPr/>
        </p:nvSpPr>
        <p:spPr>
          <a:xfrm>
            <a:off x="203577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E53DF5-A3D3-4B07-BE6E-82ADA195C587}"/>
              </a:ext>
            </a:extLst>
          </p:cNvPr>
          <p:cNvSpPr/>
          <p:nvPr/>
        </p:nvSpPr>
        <p:spPr>
          <a:xfrm>
            <a:off x="173852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357280-592A-481D-AD16-2FA7F55CD338}"/>
              </a:ext>
            </a:extLst>
          </p:cNvPr>
          <p:cNvSpPr/>
          <p:nvPr/>
        </p:nvSpPr>
        <p:spPr>
          <a:xfrm>
            <a:off x="329083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FAE4D8-3FDE-45DF-8FE9-7C9D71F1897A}"/>
              </a:ext>
            </a:extLst>
          </p:cNvPr>
          <p:cNvSpPr/>
          <p:nvPr/>
        </p:nvSpPr>
        <p:spPr>
          <a:xfrm>
            <a:off x="298952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C128F0-9F41-4E41-80B2-F66B790158F1}"/>
              </a:ext>
            </a:extLst>
          </p:cNvPr>
          <p:cNvSpPr/>
          <p:nvPr/>
        </p:nvSpPr>
        <p:spPr>
          <a:xfrm>
            <a:off x="362611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7935A4-4EEB-4A4A-A873-1FBD01722753}"/>
              </a:ext>
            </a:extLst>
          </p:cNvPr>
          <p:cNvSpPr/>
          <p:nvPr/>
        </p:nvSpPr>
        <p:spPr>
          <a:xfrm>
            <a:off x="998245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53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BA5BC5-F3B2-449B-9F25-32B5C1504227}"/>
              </a:ext>
            </a:extLst>
          </p:cNvPr>
          <p:cNvSpPr/>
          <p:nvPr/>
        </p:nvSpPr>
        <p:spPr>
          <a:xfrm rot="10800000">
            <a:off x="298952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D59846-BC2F-42B5-A61B-6C2697B39422}"/>
              </a:ext>
            </a:extLst>
          </p:cNvPr>
          <p:cNvSpPr/>
          <p:nvPr/>
        </p:nvSpPr>
        <p:spPr>
          <a:xfrm rot="10800000">
            <a:off x="329083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5EFCFC-0CED-4FED-89A2-608559544E87}"/>
              </a:ext>
            </a:extLst>
          </p:cNvPr>
          <p:cNvSpPr/>
          <p:nvPr/>
        </p:nvSpPr>
        <p:spPr>
          <a:xfrm rot="10800000">
            <a:off x="3626111" y="3680280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Generator</a:t>
            </a:r>
            <a:r>
              <a:rPr lang="en-US" sz="2000" dirty="0"/>
              <a:t> tries to improve its imitation of the data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17638D-A046-4E70-9723-F1BE085ACFF8}"/>
              </a:ext>
            </a:extLst>
          </p:cNvPr>
          <p:cNvSpPr/>
          <p:nvPr/>
        </p:nvSpPr>
        <p:spPr>
          <a:xfrm>
            <a:off x="1005840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EF63EF-32A7-4329-825B-3CF06F97B177}"/>
              </a:ext>
            </a:extLst>
          </p:cNvPr>
          <p:cNvSpPr/>
          <p:nvPr/>
        </p:nvSpPr>
        <p:spPr>
          <a:xfrm>
            <a:off x="743002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18657-AE4B-42D6-9906-663B886B40E8}"/>
              </a:ext>
            </a:extLst>
          </p:cNvPr>
          <p:cNvSpPr/>
          <p:nvPr/>
        </p:nvSpPr>
        <p:spPr>
          <a:xfrm>
            <a:off x="713277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F134B4-2AB0-4EAD-B795-1CE7AEE616C2}"/>
              </a:ext>
            </a:extLst>
          </p:cNvPr>
          <p:cNvSpPr/>
          <p:nvPr/>
        </p:nvSpPr>
        <p:spPr>
          <a:xfrm>
            <a:off x="4664149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10385B-9A70-4F32-927B-CC49D5115E12}"/>
              </a:ext>
            </a:extLst>
          </p:cNvPr>
          <p:cNvSpPr/>
          <p:nvPr/>
        </p:nvSpPr>
        <p:spPr>
          <a:xfrm>
            <a:off x="203577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E53DF5-A3D3-4B07-BE6E-82ADA195C587}"/>
              </a:ext>
            </a:extLst>
          </p:cNvPr>
          <p:cNvSpPr/>
          <p:nvPr/>
        </p:nvSpPr>
        <p:spPr>
          <a:xfrm>
            <a:off x="173852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357280-592A-481D-AD16-2FA7F55CD338}"/>
              </a:ext>
            </a:extLst>
          </p:cNvPr>
          <p:cNvSpPr/>
          <p:nvPr/>
        </p:nvSpPr>
        <p:spPr>
          <a:xfrm>
            <a:off x="329083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FAE4D8-3FDE-45DF-8FE9-7C9D71F1897A}"/>
              </a:ext>
            </a:extLst>
          </p:cNvPr>
          <p:cNvSpPr/>
          <p:nvPr/>
        </p:nvSpPr>
        <p:spPr>
          <a:xfrm>
            <a:off x="298952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C128F0-9F41-4E41-80B2-F66B790158F1}"/>
              </a:ext>
            </a:extLst>
          </p:cNvPr>
          <p:cNvSpPr/>
          <p:nvPr/>
        </p:nvSpPr>
        <p:spPr>
          <a:xfrm>
            <a:off x="362611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7935A4-4EEB-4A4A-A873-1FBD01722753}"/>
              </a:ext>
            </a:extLst>
          </p:cNvPr>
          <p:cNvSpPr/>
          <p:nvPr/>
        </p:nvSpPr>
        <p:spPr>
          <a:xfrm>
            <a:off x="6335799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F926498D-ED03-4942-8011-D96D59C34EF1}"/>
              </a:ext>
            </a:extLst>
          </p:cNvPr>
          <p:cNvSpPr/>
          <p:nvPr/>
        </p:nvSpPr>
        <p:spPr>
          <a:xfrm>
            <a:off x="868508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E011D8-D719-4BBF-A5E5-4EE44144742E}"/>
              </a:ext>
            </a:extLst>
          </p:cNvPr>
          <p:cNvSpPr/>
          <p:nvPr/>
        </p:nvSpPr>
        <p:spPr>
          <a:xfrm>
            <a:off x="838377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4364B1-7BB5-4818-9724-05DA26239E7C}"/>
              </a:ext>
            </a:extLst>
          </p:cNvPr>
          <p:cNvSpPr/>
          <p:nvPr/>
        </p:nvSpPr>
        <p:spPr>
          <a:xfrm>
            <a:off x="902036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970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8BA5BC5-F3B2-449B-9F25-32B5C1504227}"/>
              </a:ext>
            </a:extLst>
          </p:cNvPr>
          <p:cNvSpPr/>
          <p:nvPr/>
        </p:nvSpPr>
        <p:spPr>
          <a:xfrm rot="10800000">
            <a:off x="298952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D59846-BC2F-42B5-A61B-6C2697B39422}"/>
              </a:ext>
            </a:extLst>
          </p:cNvPr>
          <p:cNvSpPr/>
          <p:nvPr/>
        </p:nvSpPr>
        <p:spPr>
          <a:xfrm rot="10800000">
            <a:off x="329083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25EFCFC-0CED-4FED-89A2-608559544E87}"/>
              </a:ext>
            </a:extLst>
          </p:cNvPr>
          <p:cNvSpPr/>
          <p:nvPr/>
        </p:nvSpPr>
        <p:spPr>
          <a:xfrm rot="10800000">
            <a:off x="3626111" y="3680280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Generator</a:t>
            </a:r>
            <a:r>
              <a:rPr lang="en-US" sz="2000" dirty="0"/>
              <a:t> tries to improve its imitation of the data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17638D-A046-4E70-9723-F1BE085ACFF8}"/>
              </a:ext>
            </a:extLst>
          </p:cNvPr>
          <p:cNvSpPr/>
          <p:nvPr/>
        </p:nvSpPr>
        <p:spPr>
          <a:xfrm>
            <a:off x="948423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EF63EF-32A7-4329-825B-3CF06F97B177}"/>
              </a:ext>
            </a:extLst>
          </p:cNvPr>
          <p:cNvSpPr/>
          <p:nvPr/>
        </p:nvSpPr>
        <p:spPr>
          <a:xfrm>
            <a:off x="797228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18657-AE4B-42D6-9906-663B886B40E8}"/>
              </a:ext>
            </a:extLst>
          </p:cNvPr>
          <p:cNvSpPr/>
          <p:nvPr/>
        </p:nvSpPr>
        <p:spPr>
          <a:xfrm>
            <a:off x="7632512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F134B4-2AB0-4EAD-B795-1CE7AEE616C2}"/>
              </a:ext>
            </a:extLst>
          </p:cNvPr>
          <p:cNvSpPr/>
          <p:nvPr/>
        </p:nvSpPr>
        <p:spPr>
          <a:xfrm>
            <a:off x="4664149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10385B-9A70-4F32-927B-CC49D5115E12}"/>
              </a:ext>
            </a:extLst>
          </p:cNvPr>
          <p:cNvSpPr/>
          <p:nvPr/>
        </p:nvSpPr>
        <p:spPr>
          <a:xfrm>
            <a:off x="203577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E53DF5-A3D3-4B07-BE6E-82ADA195C587}"/>
              </a:ext>
            </a:extLst>
          </p:cNvPr>
          <p:cNvSpPr/>
          <p:nvPr/>
        </p:nvSpPr>
        <p:spPr>
          <a:xfrm>
            <a:off x="1738527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357280-592A-481D-AD16-2FA7F55CD338}"/>
              </a:ext>
            </a:extLst>
          </p:cNvPr>
          <p:cNvSpPr/>
          <p:nvPr/>
        </p:nvSpPr>
        <p:spPr>
          <a:xfrm>
            <a:off x="329083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FAE4D8-3FDE-45DF-8FE9-7C9D71F1897A}"/>
              </a:ext>
            </a:extLst>
          </p:cNvPr>
          <p:cNvSpPr/>
          <p:nvPr/>
        </p:nvSpPr>
        <p:spPr>
          <a:xfrm>
            <a:off x="298952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C128F0-9F41-4E41-80B2-F66B790158F1}"/>
              </a:ext>
            </a:extLst>
          </p:cNvPr>
          <p:cNvSpPr/>
          <p:nvPr/>
        </p:nvSpPr>
        <p:spPr>
          <a:xfrm>
            <a:off x="3626111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7935A4-4EEB-4A4A-A873-1FBD01722753}"/>
              </a:ext>
            </a:extLst>
          </p:cNvPr>
          <p:cNvSpPr/>
          <p:nvPr/>
        </p:nvSpPr>
        <p:spPr>
          <a:xfrm>
            <a:off x="6335799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F926498D-ED03-4942-8011-D96D59C34EF1}"/>
              </a:ext>
            </a:extLst>
          </p:cNvPr>
          <p:cNvSpPr/>
          <p:nvPr/>
        </p:nvSpPr>
        <p:spPr>
          <a:xfrm>
            <a:off x="868508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E011D8-D719-4BBF-A5E5-4EE44144742E}"/>
              </a:ext>
            </a:extLst>
          </p:cNvPr>
          <p:cNvSpPr/>
          <p:nvPr/>
        </p:nvSpPr>
        <p:spPr>
          <a:xfrm>
            <a:off x="838377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4364B1-7BB5-4818-9724-05DA26239E7C}"/>
              </a:ext>
            </a:extLst>
          </p:cNvPr>
          <p:cNvSpPr/>
          <p:nvPr/>
        </p:nvSpPr>
        <p:spPr>
          <a:xfrm>
            <a:off x="902036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393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53CFDF3-B1AB-4150-9AAD-2D6E96EB821E}"/>
              </a:ext>
            </a:extLst>
          </p:cNvPr>
          <p:cNvSpPr/>
          <p:nvPr/>
        </p:nvSpPr>
        <p:spPr>
          <a:xfrm rot="10800000">
            <a:off x="298952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6F449F7-0F5C-4D53-BEAD-D3330DEEE109}"/>
              </a:ext>
            </a:extLst>
          </p:cNvPr>
          <p:cNvSpPr/>
          <p:nvPr/>
        </p:nvSpPr>
        <p:spPr>
          <a:xfrm rot="10800000">
            <a:off x="329083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1F94E8F-9DA0-4062-BC8D-3A082302A1D5}"/>
              </a:ext>
            </a:extLst>
          </p:cNvPr>
          <p:cNvSpPr/>
          <p:nvPr/>
        </p:nvSpPr>
        <p:spPr>
          <a:xfrm rot="10800000">
            <a:off x="3626111" y="3680280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Discriminator</a:t>
            </a:r>
            <a:r>
              <a:rPr lang="en-US" sz="2000" dirty="0"/>
              <a:t> tries to predict what’s real and what’s fake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17638D-A046-4E70-9723-F1BE085ACFF8}"/>
              </a:ext>
            </a:extLst>
          </p:cNvPr>
          <p:cNvSpPr/>
          <p:nvPr/>
        </p:nvSpPr>
        <p:spPr>
          <a:xfrm>
            <a:off x="948423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EF63EF-32A7-4329-825B-3CF06F97B177}"/>
              </a:ext>
            </a:extLst>
          </p:cNvPr>
          <p:cNvSpPr/>
          <p:nvPr/>
        </p:nvSpPr>
        <p:spPr>
          <a:xfrm>
            <a:off x="797228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18657-AE4B-42D6-9906-663B886B40E8}"/>
              </a:ext>
            </a:extLst>
          </p:cNvPr>
          <p:cNvSpPr/>
          <p:nvPr/>
        </p:nvSpPr>
        <p:spPr>
          <a:xfrm>
            <a:off x="7632512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F926498D-ED03-4942-8011-D96D59C34EF1}"/>
              </a:ext>
            </a:extLst>
          </p:cNvPr>
          <p:cNvSpPr/>
          <p:nvPr/>
        </p:nvSpPr>
        <p:spPr>
          <a:xfrm>
            <a:off x="868508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E011D8-D719-4BBF-A5E5-4EE44144742E}"/>
              </a:ext>
            </a:extLst>
          </p:cNvPr>
          <p:cNvSpPr/>
          <p:nvPr/>
        </p:nvSpPr>
        <p:spPr>
          <a:xfrm>
            <a:off x="838377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4364B1-7BB5-4818-9724-05DA26239E7C}"/>
              </a:ext>
            </a:extLst>
          </p:cNvPr>
          <p:cNvSpPr/>
          <p:nvPr/>
        </p:nvSpPr>
        <p:spPr>
          <a:xfrm>
            <a:off x="902036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2CF1929-99B1-46C3-98AE-DE2C708A26C4}"/>
              </a:ext>
            </a:extLst>
          </p:cNvPr>
          <p:cNvSpPr/>
          <p:nvPr/>
        </p:nvSpPr>
        <p:spPr>
          <a:xfrm>
            <a:off x="998245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68692-0FBA-4F8C-B5C0-916171689BD4}"/>
              </a:ext>
            </a:extLst>
          </p:cNvPr>
          <p:cNvSpPr/>
          <p:nvPr/>
        </p:nvSpPr>
        <p:spPr>
          <a:xfrm>
            <a:off x="4095204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2F1CAE-84AD-48DD-AC7D-C735DF92B84C}"/>
              </a:ext>
            </a:extLst>
          </p:cNvPr>
          <p:cNvSpPr/>
          <p:nvPr/>
        </p:nvSpPr>
        <p:spPr>
          <a:xfrm>
            <a:off x="258325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872056-DF99-4038-B383-91C7F753D6ED}"/>
              </a:ext>
            </a:extLst>
          </p:cNvPr>
          <p:cNvSpPr/>
          <p:nvPr/>
        </p:nvSpPr>
        <p:spPr>
          <a:xfrm>
            <a:off x="224348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35D3CF-BA41-47A3-AE22-9A6D28D359A2}"/>
              </a:ext>
            </a:extLst>
          </p:cNvPr>
          <p:cNvSpPr/>
          <p:nvPr/>
        </p:nvSpPr>
        <p:spPr>
          <a:xfrm>
            <a:off x="329605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A21106-6A96-4983-BD3B-C7B0AA407235}"/>
              </a:ext>
            </a:extLst>
          </p:cNvPr>
          <p:cNvSpPr/>
          <p:nvPr/>
        </p:nvSpPr>
        <p:spPr>
          <a:xfrm>
            <a:off x="299474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90450F2-896F-4C91-A852-9E425B6840F4}"/>
              </a:ext>
            </a:extLst>
          </p:cNvPr>
          <p:cNvSpPr/>
          <p:nvPr/>
        </p:nvSpPr>
        <p:spPr>
          <a:xfrm>
            <a:off x="363133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555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FA22BEB-3149-432B-9BE7-5DF1F46C36C7}"/>
              </a:ext>
            </a:extLst>
          </p:cNvPr>
          <p:cNvSpPr/>
          <p:nvPr/>
        </p:nvSpPr>
        <p:spPr>
          <a:xfrm rot="10800000">
            <a:off x="2243479" y="4320361"/>
            <a:ext cx="182880" cy="73152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46DA571-67F9-4262-AF65-D8653297F8C6}"/>
              </a:ext>
            </a:extLst>
          </p:cNvPr>
          <p:cNvSpPr/>
          <p:nvPr/>
        </p:nvSpPr>
        <p:spPr>
          <a:xfrm rot="10800000">
            <a:off x="2583256" y="4046041"/>
            <a:ext cx="182880" cy="10058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53CFDF3-B1AB-4150-9AAD-2D6E96EB821E}"/>
              </a:ext>
            </a:extLst>
          </p:cNvPr>
          <p:cNvSpPr/>
          <p:nvPr/>
        </p:nvSpPr>
        <p:spPr>
          <a:xfrm rot="10800000">
            <a:off x="298952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6F449F7-0F5C-4D53-BEAD-D3330DEEE109}"/>
              </a:ext>
            </a:extLst>
          </p:cNvPr>
          <p:cNvSpPr/>
          <p:nvPr/>
        </p:nvSpPr>
        <p:spPr>
          <a:xfrm rot="10800000">
            <a:off x="329083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1F94E8F-9DA0-4062-BC8D-3A082302A1D5}"/>
              </a:ext>
            </a:extLst>
          </p:cNvPr>
          <p:cNvSpPr/>
          <p:nvPr/>
        </p:nvSpPr>
        <p:spPr>
          <a:xfrm rot="10800000">
            <a:off x="3626111" y="3680280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B63F99D-C423-40BE-AB25-AB23A68B00EA}"/>
              </a:ext>
            </a:extLst>
          </p:cNvPr>
          <p:cNvSpPr/>
          <p:nvPr/>
        </p:nvSpPr>
        <p:spPr>
          <a:xfrm rot="10800000">
            <a:off x="4095205" y="3954599"/>
            <a:ext cx="182880" cy="109728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Discriminator</a:t>
            </a:r>
            <a:r>
              <a:rPr lang="en-US" sz="2000" dirty="0"/>
              <a:t> tries to predict what’s real and what’s fake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17638D-A046-4E70-9723-F1BE085ACFF8}"/>
              </a:ext>
            </a:extLst>
          </p:cNvPr>
          <p:cNvSpPr/>
          <p:nvPr/>
        </p:nvSpPr>
        <p:spPr>
          <a:xfrm>
            <a:off x="948423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EF63EF-32A7-4329-825B-3CF06F97B177}"/>
              </a:ext>
            </a:extLst>
          </p:cNvPr>
          <p:cNvSpPr/>
          <p:nvPr/>
        </p:nvSpPr>
        <p:spPr>
          <a:xfrm>
            <a:off x="797228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18657-AE4B-42D6-9906-663B886B40E8}"/>
              </a:ext>
            </a:extLst>
          </p:cNvPr>
          <p:cNvSpPr/>
          <p:nvPr/>
        </p:nvSpPr>
        <p:spPr>
          <a:xfrm>
            <a:off x="7632512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F926498D-ED03-4942-8011-D96D59C34EF1}"/>
              </a:ext>
            </a:extLst>
          </p:cNvPr>
          <p:cNvSpPr/>
          <p:nvPr/>
        </p:nvSpPr>
        <p:spPr>
          <a:xfrm>
            <a:off x="868508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E011D8-D719-4BBF-A5E5-4EE44144742E}"/>
              </a:ext>
            </a:extLst>
          </p:cNvPr>
          <p:cNvSpPr/>
          <p:nvPr/>
        </p:nvSpPr>
        <p:spPr>
          <a:xfrm>
            <a:off x="838377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4364B1-7BB5-4818-9724-05DA26239E7C}"/>
              </a:ext>
            </a:extLst>
          </p:cNvPr>
          <p:cNvSpPr/>
          <p:nvPr/>
        </p:nvSpPr>
        <p:spPr>
          <a:xfrm>
            <a:off x="902036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2CF1929-99B1-46C3-98AE-DE2C708A26C4}"/>
              </a:ext>
            </a:extLst>
          </p:cNvPr>
          <p:cNvSpPr/>
          <p:nvPr/>
        </p:nvSpPr>
        <p:spPr>
          <a:xfrm>
            <a:off x="998245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68692-0FBA-4F8C-B5C0-916171689BD4}"/>
              </a:ext>
            </a:extLst>
          </p:cNvPr>
          <p:cNvSpPr/>
          <p:nvPr/>
        </p:nvSpPr>
        <p:spPr>
          <a:xfrm>
            <a:off x="4095204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2F1CAE-84AD-48DD-AC7D-C735DF92B84C}"/>
              </a:ext>
            </a:extLst>
          </p:cNvPr>
          <p:cNvSpPr/>
          <p:nvPr/>
        </p:nvSpPr>
        <p:spPr>
          <a:xfrm>
            <a:off x="258325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872056-DF99-4038-B383-91C7F753D6ED}"/>
              </a:ext>
            </a:extLst>
          </p:cNvPr>
          <p:cNvSpPr/>
          <p:nvPr/>
        </p:nvSpPr>
        <p:spPr>
          <a:xfrm>
            <a:off x="224348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35D3CF-BA41-47A3-AE22-9A6D28D359A2}"/>
              </a:ext>
            </a:extLst>
          </p:cNvPr>
          <p:cNvSpPr/>
          <p:nvPr/>
        </p:nvSpPr>
        <p:spPr>
          <a:xfrm>
            <a:off x="329605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A21106-6A96-4983-BD3B-C7B0AA407235}"/>
              </a:ext>
            </a:extLst>
          </p:cNvPr>
          <p:cNvSpPr/>
          <p:nvPr/>
        </p:nvSpPr>
        <p:spPr>
          <a:xfrm>
            <a:off x="299474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90450F2-896F-4C91-A852-9E425B6840F4}"/>
              </a:ext>
            </a:extLst>
          </p:cNvPr>
          <p:cNvSpPr/>
          <p:nvPr/>
        </p:nvSpPr>
        <p:spPr>
          <a:xfrm>
            <a:off x="363133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33819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FA22BEB-3149-432B-9BE7-5DF1F46C36C7}"/>
              </a:ext>
            </a:extLst>
          </p:cNvPr>
          <p:cNvSpPr/>
          <p:nvPr/>
        </p:nvSpPr>
        <p:spPr>
          <a:xfrm rot="10800000">
            <a:off x="2243479" y="4594681"/>
            <a:ext cx="182880" cy="4572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46DA571-67F9-4262-AF65-D8653297F8C6}"/>
              </a:ext>
            </a:extLst>
          </p:cNvPr>
          <p:cNvSpPr/>
          <p:nvPr/>
        </p:nvSpPr>
        <p:spPr>
          <a:xfrm rot="10800000">
            <a:off x="2583256" y="4320361"/>
            <a:ext cx="182880" cy="73152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53CFDF3-B1AB-4150-9AAD-2D6E96EB821E}"/>
              </a:ext>
            </a:extLst>
          </p:cNvPr>
          <p:cNvSpPr/>
          <p:nvPr/>
        </p:nvSpPr>
        <p:spPr>
          <a:xfrm rot="10800000">
            <a:off x="298952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6F449F7-0F5C-4D53-BEAD-D3330DEEE109}"/>
              </a:ext>
            </a:extLst>
          </p:cNvPr>
          <p:cNvSpPr/>
          <p:nvPr/>
        </p:nvSpPr>
        <p:spPr>
          <a:xfrm rot="10800000">
            <a:off x="329083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1F94E8F-9DA0-4062-BC8D-3A082302A1D5}"/>
              </a:ext>
            </a:extLst>
          </p:cNvPr>
          <p:cNvSpPr/>
          <p:nvPr/>
        </p:nvSpPr>
        <p:spPr>
          <a:xfrm rot="10800000">
            <a:off x="3626111" y="3680280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B63F99D-C423-40BE-AB25-AB23A68B00EA}"/>
              </a:ext>
            </a:extLst>
          </p:cNvPr>
          <p:cNvSpPr/>
          <p:nvPr/>
        </p:nvSpPr>
        <p:spPr>
          <a:xfrm rot="10800000">
            <a:off x="4095205" y="4228919"/>
            <a:ext cx="182880" cy="82296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Discriminator</a:t>
            </a:r>
            <a:r>
              <a:rPr lang="en-US" sz="2000" dirty="0"/>
              <a:t> tries to predict what’s real and what’s fake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17638D-A046-4E70-9723-F1BE085ACFF8}"/>
              </a:ext>
            </a:extLst>
          </p:cNvPr>
          <p:cNvSpPr/>
          <p:nvPr/>
        </p:nvSpPr>
        <p:spPr>
          <a:xfrm>
            <a:off x="948423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EF63EF-32A7-4329-825B-3CF06F97B177}"/>
              </a:ext>
            </a:extLst>
          </p:cNvPr>
          <p:cNvSpPr/>
          <p:nvPr/>
        </p:nvSpPr>
        <p:spPr>
          <a:xfrm>
            <a:off x="797228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18657-AE4B-42D6-9906-663B886B40E8}"/>
              </a:ext>
            </a:extLst>
          </p:cNvPr>
          <p:cNvSpPr/>
          <p:nvPr/>
        </p:nvSpPr>
        <p:spPr>
          <a:xfrm>
            <a:off x="7632512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F926498D-ED03-4942-8011-D96D59C34EF1}"/>
              </a:ext>
            </a:extLst>
          </p:cNvPr>
          <p:cNvSpPr/>
          <p:nvPr/>
        </p:nvSpPr>
        <p:spPr>
          <a:xfrm>
            <a:off x="868508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E011D8-D719-4BBF-A5E5-4EE44144742E}"/>
              </a:ext>
            </a:extLst>
          </p:cNvPr>
          <p:cNvSpPr/>
          <p:nvPr/>
        </p:nvSpPr>
        <p:spPr>
          <a:xfrm>
            <a:off x="838377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4364B1-7BB5-4818-9724-05DA26239E7C}"/>
              </a:ext>
            </a:extLst>
          </p:cNvPr>
          <p:cNvSpPr/>
          <p:nvPr/>
        </p:nvSpPr>
        <p:spPr>
          <a:xfrm>
            <a:off x="902036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2CF1929-99B1-46C3-98AE-DE2C708A26C4}"/>
              </a:ext>
            </a:extLst>
          </p:cNvPr>
          <p:cNvSpPr/>
          <p:nvPr/>
        </p:nvSpPr>
        <p:spPr>
          <a:xfrm>
            <a:off x="998245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68692-0FBA-4F8C-B5C0-916171689BD4}"/>
              </a:ext>
            </a:extLst>
          </p:cNvPr>
          <p:cNvSpPr/>
          <p:nvPr/>
        </p:nvSpPr>
        <p:spPr>
          <a:xfrm>
            <a:off x="4095204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2F1CAE-84AD-48DD-AC7D-C735DF92B84C}"/>
              </a:ext>
            </a:extLst>
          </p:cNvPr>
          <p:cNvSpPr/>
          <p:nvPr/>
        </p:nvSpPr>
        <p:spPr>
          <a:xfrm>
            <a:off x="258325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872056-DF99-4038-B383-91C7F753D6ED}"/>
              </a:ext>
            </a:extLst>
          </p:cNvPr>
          <p:cNvSpPr/>
          <p:nvPr/>
        </p:nvSpPr>
        <p:spPr>
          <a:xfrm>
            <a:off x="224348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35D3CF-BA41-47A3-AE22-9A6D28D359A2}"/>
              </a:ext>
            </a:extLst>
          </p:cNvPr>
          <p:cNvSpPr/>
          <p:nvPr/>
        </p:nvSpPr>
        <p:spPr>
          <a:xfrm>
            <a:off x="329605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A21106-6A96-4983-BD3B-C7B0AA407235}"/>
              </a:ext>
            </a:extLst>
          </p:cNvPr>
          <p:cNvSpPr/>
          <p:nvPr/>
        </p:nvSpPr>
        <p:spPr>
          <a:xfrm>
            <a:off x="299474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90450F2-896F-4C91-A852-9E425B6840F4}"/>
              </a:ext>
            </a:extLst>
          </p:cNvPr>
          <p:cNvSpPr/>
          <p:nvPr/>
        </p:nvSpPr>
        <p:spPr>
          <a:xfrm>
            <a:off x="363133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311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FA22BEB-3149-432B-9BE7-5DF1F46C36C7}"/>
              </a:ext>
            </a:extLst>
          </p:cNvPr>
          <p:cNvSpPr/>
          <p:nvPr/>
        </p:nvSpPr>
        <p:spPr>
          <a:xfrm rot="10800000">
            <a:off x="2243479" y="4686121"/>
            <a:ext cx="182880" cy="36576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46DA571-67F9-4262-AF65-D8653297F8C6}"/>
              </a:ext>
            </a:extLst>
          </p:cNvPr>
          <p:cNvSpPr/>
          <p:nvPr/>
        </p:nvSpPr>
        <p:spPr>
          <a:xfrm rot="10800000">
            <a:off x="2583256" y="4503241"/>
            <a:ext cx="18288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53CFDF3-B1AB-4150-9AAD-2D6E96EB821E}"/>
              </a:ext>
            </a:extLst>
          </p:cNvPr>
          <p:cNvSpPr/>
          <p:nvPr/>
        </p:nvSpPr>
        <p:spPr>
          <a:xfrm rot="10800000">
            <a:off x="298952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6F449F7-0F5C-4D53-BEAD-D3330DEEE109}"/>
              </a:ext>
            </a:extLst>
          </p:cNvPr>
          <p:cNvSpPr/>
          <p:nvPr/>
        </p:nvSpPr>
        <p:spPr>
          <a:xfrm rot="10800000">
            <a:off x="329083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1F94E8F-9DA0-4062-BC8D-3A082302A1D5}"/>
              </a:ext>
            </a:extLst>
          </p:cNvPr>
          <p:cNvSpPr/>
          <p:nvPr/>
        </p:nvSpPr>
        <p:spPr>
          <a:xfrm rot="10800000">
            <a:off x="3626111" y="3680280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B63F99D-C423-40BE-AB25-AB23A68B00EA}"/>
              </a:ext>
            </a:extLst>
          </p:cNvPr>
          <p:cNvSpPr/>
          <p:nvPr/>
        </p:nvSpPr>
        <p:spPr>
          <a:xfrm rot="10800000">
            <a:off x="4095205" y="4411799"/>
            <a:ext cx="182880" cy="64008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Discriminator</a:t>
            </a:r>
            <a:r>
              <a:rPr lang="en-US" sz="2000" dirty="0"/>
              <a:t> tries to predict what’s real and what’s fake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17638D-A046-4E70-9723-F1BE085ACFF8}"/>
              </a:ext>
            </a:extLst>
          </p:cNvPr>
          <p:cNvSpPr/>
          <p:nvPr/>
        </p:nvSpPr>
        <p:spPr>
          <a:xfrm>
            <a:off x="948423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EF63EF-32A7-4329-825B-3CF06F97B177}"/>
              </a:ext>
            </a:extLst>
          </p:cNvPr>
          <p:cNvSpPr/>
          <p:nvPr/>
        </p:nvSpPr>
        <p:spPr>
          <a:xfrm>
            <a:off x="797228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18657-AE4B-42D6-9906-663B886B40E8}"/>
              </a:ext>
            </a:extLst>
          </p:cNvPr>
          <p:cNvSpPr/>
          <p:nvPr/>
        </p:nvSpPr>
        <p:spPr>
          <a:xfrm>
            <a:off x="7632512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F926498D-ED03-4942-8011-D96D59C34EF1}"/>
              </a:ext>
            </a:extLst>
          </p:cNvPr>
          <p:cNvSpPr/>
          <p:nvPr/>
        </p:nvSpPr>
        <p:spPr>
          <a:xfrm>
            <a:off x="868508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E011D8-D719-4BBF-A5E5-4EE44144742E}"/>
              </a:ext>
            </a:extLst>
          </p:cNvPr>
          <p:cNvSpPr/>
          <p:nvPr/>
        </p:nvSpPr>
        <p:spPr>
          <a:xfrm>
            <a:off x="838377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4364B1-7BB5-4818-9724-05DA26239E7C}"/>
              </a:ext>
            </a:extLst>
          </p:cNvPr>
          <p:cNvSpPr/>
          <p:nvPr/>
        </p:nvSpPr>
        <p:spPr>
          <a:xfrm>
            <a:off x="902036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2CF1929-99B1-46C3-98AE-DE2C708A26C4}"/>
              </a:ext>
            </a:extLst>
          </p:cNvPr>
          <p:cNvSpPr/>
          <p:nvPr/>
        </p:nvSpPr>
        <p:spPr>
          <a:xfrm>
            <a:off x="998245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68692-0FBA-4F8C-B5C0-916171689BD4}"/>
              </a:ext>
            </a:extLst>
          </p:cNvPr>
          <p:cNvSpPr/>
          <p:nvPr/>
        </p:nvSpPr>
        <p:spPr>
          <a:xfrm>
            <a:off x="4095204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72F1CAE-84AD-48DD-AC7D-C735DF92B84C}"/>
              </a:ext>
            </a:extLst>
          </p:cNvPr>
          <p:cNvSpPr/>
          <p:nvPr/>
        </p:nvSpPr>
        <p:spPr>
          <a:xfrm>
            <a:off x="258325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872056-DF99-4038-B383-91C7F753D6ED}"/>
              </a:ext>
            </a:extLst>
          </p:cNvPr>
          <p:cNvSpPr/>
          <p:nvPr/>
        </p:nvSpPr>
        <p:spPr>
          <a:xfrm>
            <a:off x="224348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35D3CF-BA41-47A3-AE22-9A6D28D359A2}"/>
              </a:ext>
            </a:extLst>
          </p:cNvPr>
          <p:cNvSpPr/>
          <p:nvPr/>
        </p:nvSpPr>
        <p:spPr>
          <a:xfrm>
            <a:off x="329605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A21106-6A96-4983-BD3B-C7B0AA407235}"/>
              </a:ext>
            </a:extLst>
          </p:cNvPr>
          <p:cNvSpPr/>
          <p:nvPr/>
        </p:nvSpPr>
        <p:spPr>
          <a:xfrm>
            <a:off x="299474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90450F2-896F-4C91-A852-9E425B6840F4}"/>
              </a:ext>
            </a:extLst>
          </p:cNvPr>
          <p:cNvSpPr/>
          <p:nvPr/>
        </p:nvSpPr>
        <p:spPr>
          <a:xfrm>
            <a:off x="363133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3823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Generator</a:t>
            </a:r>
            <a:r>
              <a:rPr lang="en-US" sz="2000" dirty="0"/>
              <a:t> tries to improve its imitation of the data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7935A4-4EEB-4A4A-A873-1FBD01722753}"/>
              </a:ext>
            </a:extLst>
          </p:cNvPr>
          <p:cNvSpPr/>
          <p:nvPr/>
        </p:nvSpPr>
        <p:spPr>
          <a:xfrm>
            <a:off x="6335799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DC4DD60-CC35-4623-BA93-4B357E77AC55}"/>
              </a:ext>
            </a:extLst>
          </p:cNvPr>
          <p:cNvSpPr/>
          <p:nvPr/>
        </p:nvSpPr>
        <p:spPr>
          <a:xfrm rot="10800000">
            <a:off x="2243479" y="4686121"/>
            <a:ext cx="182880" cy="36576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4D48E1F-167C-445E-9C0A-EFAE35A398B8}"/>
              </a:ext>
            </a:extLst>
          </p:cNvPr>
          <p:cNvSpPr/>
          <p:nvPr/>
        </p:nvSpPr>
        <p:spPr>
          <a:xfrm rot="10800000">
            <a:off x="2583256" y="4503241"/>
            <a:ext cx="18288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D31672A-9D0C-45B0-ABE4-0BCF7BAA6280}"/>
              </a:ext>
            </a:extLst>
          </p:cNvPr>
          <p:cNvSpPr/>
          <p:nvPr/>
        </p:nvSpPr>
        <p:spPr>
          <a:xfrm rot="10800000">
            <a:off x="298952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66940AB-2B2F-4D2D-A666-A751568AA72A}"/>
              </a:ext>
            </a:extLst>
          </p:cNvPr>
          <p:cNvSpPr/>
          <p:nvPr/>
        </p:nvSpPr>
        <p:spPr>
          <a:xfrm rot="10800000">
            <a:off x="329083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F7553C7-5AF0-42CD-902C-3C8EBDA84A25}"/>
              </a:ext>
            </a:extLst>
          </p:cNvPr>
          <p:cNvSpPr/>
          <p:nvPr/>
        </p:nvSpPr>
        <p:spPr>
          <a:xfrm rot="10800000">
            <a:off x="3626111" y="3680280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F4E1464-92CA-4640-9C22-6A9D69844666}"/>
              </a:ext>
            </a:extLst>
          </p:cNvPr>
          <p:cNvSpPr/>
          <p:nvPr/>
        </p:nvSpPr>
        <p:spPr>
          <a:xfrm rot="10800000">
            <a:off x="4095205" y="4411799"/>
            <a:ext cx="182880" cy="64008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F40EB3-ACB8-4EF6-81FC-97E430BFBD3A}"/>
              </a:ext>
            </a:extLst>
          </p:cNvPr>
          <p:cNvSpPr/>
          <p:nvPr/>
        </p:nvSpPr>
        <p:spPr>
          <a:xfrm>
            <a:off x="4095204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8133072-6899-4E00-AA17-AC8B72158E37}"/>
              </a:ext>
            </a:extLst>
          </p:cNvPr>
          <p:cNvSpPr/>
          <p:nvPr/>
        </p:nvSpPr>
        <p:spPr>
          <a:xfrm>
            <a:off x="258325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E6A44FF-D4AD-4ED9-A09A-F193D2696A96}"/>
              </a:ext>
            </a:extLst>
          </p:cNvPr>
          <p:cNvSpPr/>
          <p:nvPr/>
        </p:nvSpPr>
        <p:spPr>
          <a:xfrm>
            <a:off x="224348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A33B9D2-EC6A-4250-B393-6ACD7E097A82}"/>
              </a:ext>
            </a:extLst>
          </p:cNvPr>
          <p:cNvSpPr/>
          <p:nvPr/>
        </p:nvSpPr>
        <p:spPr>
          <a:xfrm>
            <a:off x="329605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63A08E-E025-44F0-8E00-E3F1ACCBD870}"/>
              </a:ext>
            </a:extLst>
          </p:cNvPr>
          <p:cNvSpPr/>
          <p:nvPr/>
        </p:nvSpPr>
        <p:spPr>
          <a:xfrm>
            <a:off x="299474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F695D45-3977-4460-8BC3-996E8088EFE8}"/>
              </a:ext>
            </a:extLst>
          </p:cNvPr>
          <p:cNvSpPr/>
          <p:nvPr/>
        </p:nvSpPr>
        <p:spPr>
          <a:xfrm>
            <a:off x="363133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EB9654E-BDD3-4EE4-95E5-053A27322FE8}"/>
              </a:ext>
            </a:extLst>
          </p:cNvPr>
          <p:cNvSpPr/>
          <p:nvPr/>
        </p:nvSpPr>
        <p:spPr>
          <a:xfrm>
            <a:off x="948423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B2D8DA-A501-4736-8A69-8E4E96E8F6F2}"/>
              </a:ext>
            </a:extLst>
          </p:cNvPr>
          <p:cNvSpPr/>
          <p:nvPr/>
        </p:nvSpPr>
        <p:spPr>
          <a:xfrm>
            <a:off x="7972288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FDE7833-D5B0-4D0C-BEF2-4DF470BCFE85}"/>
              </a:ext>
            </a:extLst>
          </p:cNvPr>
          <p:cNvSpPr/>
          <p:nvPr/>
        </p:nvSpPr>
        <p:spPr>
          <a:xfrm>
            <a:off x="7632512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9951C3D-FAB0-4B97-A717-4CB3B43675F1}"/>
              </a:ext>
            </a:extLst>
          </p:cNvPr>
          <p:cNvSpPr/>
          <p:nvPr/>
        </p:nvSpPr>
        <p:spPr>
          <a:xfrm>
            <a:off x="868508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8394AE8-06BC-4D77-8C4F-3C42F7530608}"/>
              </a:ext>
            </a:extLst>
          </p:cNvPr>
          <p:cNvSpPr/>
          <p:nvPr/>
        </p:nvSpPr>
        <p:spPr>
          <a:xfrm>
            <a:off x="838377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B6F09D-BC6B-45D0-8BD2-126B24D5F886}"/>
              </a:ext>
            </a:extLst>
          </p:cNvPr>
          <p:cNvSpPr/>
          <p:nvPr/>
        </p:nvSpPr>
        <p:spPr>
          <a:xfrm>
            <a:off x="902036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988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0BF3CD5-E5D4-42C4-A4EB-4C7CF02B96F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dirty="0"/>
              <a:t>Generator</a:t>
            </a:r>
            <a:r>
              <a:rPr lang="en-US" sz="2000" dirty="0"/>
              <a:t> tries to improve its imitation of the data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7935A4-4EEB-4A4A-A873-1FBD01722753}"/>
              </a:ext>
            </a:extLst>
          </p:cNvPr>
          <p:cNvSpPr/>
          <p:nvPr/>
        </p:nvSpPr>
        <p:spPr>
          <a:xfrm>
            <a:off x="6335799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DC4DD60-CC35-4623-BA93-4B357E77AC55}"/>
              </a:ext>
            </a:extLst>
          </p:cNvPr>
          <p:cNvSpPr/>
          <p:nvPr/>
        </p:nvSpPr>
        <p:spPr>
          <a:xfrm rot="10800000">
            <a:off x="2243479" y="4686121"/>
            <a:ext cx="182880" cy="36576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4D48E1F-167C-445E-9C0A-EFAE35A398B8}"/>
              </a:ext>
            </a:extLst>
          </p:cNvPr>
          <p:cNvSpPr/>
          <p:nvPr/>
        </p:nvSpPr>
        <p:spPr>
          <a:xfrm rot="10800000">
            <a:off x="2583256" y="4503241"/>
            <a:ext cx="18288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D31672A-9D0C-45B0-ABE4-0BCF7BAA6280}"/>
              </a:ext>
            </a:extLst>
          </p:cNvPr>
          <p:cNvSpPr/>
          <p:nvPr/>
        </p:nvSpPr>
        <p:spPr>
          <a:xfrm rot="10800000">
            <a:off x="298952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66940AB-2B2F-4D2D-A666-A751568AA72A}"/>
              </a:ext>
            </a:extLst>
          </p:cNvPr>
          <p:cNvSpPr/>
          <p:nvPr/>
        </p:nvSpPr>
        <p:spPr>
          <a:xfrm rot="10800000">
            <a:off x="329083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F7553C7-5AF0-42CD-902C-3C8EBDA84A25}"/>
              </a:ext>
            </a:extLst>
          </p:cNvPr>
          <p:cNvSpPr/>
          <p:nvPr/>
        </p:nvSpPr>
        <p:spPr>
          <a:xfrm rot="10800000">
            <a:off x="3626111" y="3680280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F4E1464-92CA-4640-9C22-6A9D69844666}"/>
              </a:ext>
            </a:extLst>
          </p:cNvPr>
          <p:cNvSpPr/>
          <p:nvPr/>
        </p:nvSpPr>
        <p:spPr>
          <a:xfrm rot="10800000">
            <a:off x="4095205" y="4411799"/>
            <a:ext cx="182880" cy="64008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F40EB3-ACB8-4EF6-81FC-97E430BFBD3A}"/>
              </a:ext>
            </a:extLst>
          </p:cNvPr>
          <p:cNvSpPr/>
          <p:nvPr/>
        </p:nvSpPr>
        <p:spPr>
          <a:xfrm>
            <a:off x="4095204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8133072-6899-4E00-AA17-AC8B72158E37}"/>
              </a:ext>
            </a:extLst>
          </p:cNvPr>
          <p:cNvSpPr/>
          <p:nvPr/>
        </p:nvSpPr>
        <p:spPr>
          <a:xfrm>
            <a:off x="258325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E6A44FF-D4AD-4ED9-A09A-F193D2696A96}"/>
              </a:ext>
            </a:extLst>
          </p:cNvPr>
          <p:cNvSpPr/>
          <p:nvPr/>
        </p:nvSpPr>
        <p:spPr>
          <a:xfrm>
            <a:off x="224348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A33B9D2-EC6A-4250-B393-6ACD7E097A82}"/>
              </a:ext>
            </a:extLst>
          </p:cNvPr>
          <p:cNvSpPr/>
          <p:nvPr/>
        </p:nvSpPr>
        <p:spPr>
          <a:xfrm>
            <a:off x="329605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63A08E-E025-44F0-8E00-E3F1ACCBD870}"/>
              </a:ext>
            </a:extLst>
          </p:cNvPr>
          <p:cNvSpPr/>
          <p:nvPr/>
        </p:nvSpPr>
        <p:spPr>
          <a:xfrm>
            <a:off x="299474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F695D45-3977-4460-8BC3-996E8088EFE8}"/>
              </a:ext>
            </a:extLst>
          </p:cNvPr>
          <p:cNvSpPr/>
          <p:nvPr/>
        </p:nvSpPr>
        <p:spPr>
          <a:xfrm>
            <a:off x="363133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EB9654E-BDD3-4EE4-95E5-053A27322FE8}"/>
              </a:ext>
            </a:extLst>
          </p:cNvPr>
          <p:cNvSpPr/>
          <p:nvPr/>
        </p:nvSpPr>
        <p:spPr>
          <a:xfrm>
            <a:off x="9250315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B2D8DA-A501-4736-8A69-8E4E96E8F6F2}"/>
              </a:ext>
            </a:extLst>
          </p:cNvPr>
          <p:cNvSpPr/>
          <p:nvPr/>
        </p:nvSpPr>
        <p:spPr>
          <a:xfrm>
            <a:off x="8153041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FDE7833-D5B0-4D0C-BEF2-4DF470BCFE85}"/>
              </a:ext>
            </a:extLst>
          </p:cNvPr>
          <p:cNvSpPr/>
          <p:nvPr/>
        </p:nvSpPr>
        <p:spPr>
          <a:xfrm>
            <a:off x="787706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9951C3D-FAB0-4B97-A717-4CB3B43675F1}"/>
              </a:ext>
            </a:extLst>
          </p:cNvPr>
          <p:cNvSpPr/>
          <p:nvPr/>
        </p:nvSpPr>
        <p:spPr>
          <a:xfrm>
            <a:off x="868508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8394AE8-06BC-4D77-8C4F-3C42F7530608}"/>
              </a:ext>
            </a:extLst>
          </p:cNvPr>
          <p:cNvSpPr/>
          <p:nvPr/>
        </p:nvSpPr>
        <p:spPr>
          <a:xfrm>
            <a:off x="838377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B6F09D-BC6B-45D0-8BD2-126B24D5F886}"/>
              </a:ext>
            </a:extLst>
          </p:cNvPr>
          <p:cNvSpPr/>
          <p:nvPr/>
        </p:nvSpPr>
        <p:spPr>
          <a:xfrm>
            <a:off x="902036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302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Can we generate images with </a:t>
                </a:r>
                <a:r>
                  <a:rPr lang="en-US" dirty="0">
                    <a:solidFill>
                      <a:srgbClr val="C00000"/>
                    </a:solidFill>
                  </a:rPr>
                  <a:t>less math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give up on explicitly</a:t>
                </a:r>
                <a:r>
                  <a:rPr lang="en-US" dirty="0"/>
                  <a:t> modeling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and just want ability to </a:t>
                </a:r>
                <a:r>
                  <a:rPr lang="en-US" dirty="0">
                    <a:solidFill>
                      <a:srgbClr val="C00000"/>
                    </a:solidFill>
                  </a:rPr>
                  <a:t>sample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way Generating Image?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914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20BF3CD5-E5D4-42C4-A4EB-4C7CF02B96F9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Until both of them converge (achieves its global minimum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endParaRPr lang="id-ID" sz="2000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20BF3CD5-E5D4-42C4-A4EB-4C7CF02B9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EC1EF-54ED-4E8B-9D40-23F5AE80C07C}"/>
              </a:ext>
            </a:extLst>
          </p:cNvPr>
          <p:cNvCxnSpPr>
            <a:cxnSpLocks/>
          </p:cNvCxnSpPr>
          <p:nvPr/>
        </p:nvCxnSpPr>
        <p:spPr>
          <a:xfrm>
            <a:off x="1329070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A452F8-9DD9-4169-A031-588ECADFEE25}"/>
              </a:ext>
            </a:extLst>
          </p:cNvPr>
          <p:cNvCxnSpPr>
            <a:cxnSpLocks/>
          </p:cNvCxnSpPr>
          <p:nvPr/>
        </p:nvCxnSpPr>
        <p:spPr>
          <a:xfrm>
            <a:off x="6723321" y="5063538"/>
            <a:ext cx="42636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75C890-F4F9-49BE-837D-D887C6D9337E}"/>
              </a:ext>
            </a:extLst>
          </p:cNvPr>
          <p:cNvSpPr txBox="1"/>
          <p:nvPr/>
        </p:nvSpPr>
        <p:spPr>
          <a:xfrm>
            <a:off x="6950149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Generator</a:t>
            </a:r>
            <a:endParaRPr lang="id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49A48-7BCC-4A6C-ADA8-C783250ECAA4}"/>
              </a:ext>
            </a:extLst>
          </p:cNvPr>
          <p:cNvSpPr txBox="1"/>
          <p:nvPr/>
        </p:nvSpPr>
        <p:spPr>
          <a:xfrm>
            <a:off x="1431852" y="2830128"/>
            <a:ext cx="38100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Discriminator</a:t>
            </a:r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FA9B46-A065-45C9-8180-C4FDA1429CF3}"/>
              </a:ext>
            </a:extLst>
          </p:cNvPr>
          <p:cNvSpPr/>
          <p:nvPr/>
        </p:nvSpPr>
        <p:spPr>
          <a:xfrm>
            <a:off x="6565257" y="5744745"/>
            <a:ext cx="457200" cy="457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C2D693-4555-4C8B-B380-813719798D9D}"/>
              </a:ext>
            </a:extLst>
          </p:cNvPr>
          <p:cNvSpPr txBox="1"/>
          <p:nvPr/>
        </p:nvSpPr>
        <p:spPr>
          <a:xfrm>
            <a:off x="7112835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Fake Data</a:t>
            </a:r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C28747-E4DB-4BD5-9B3A-31C23530F95E}"/>
              </a:ext>
            </a:extLst>
          </p:cNvPr>
          <p:cNvSpPr/>
          <p:nvPr/>
        </p:nvSpPr>
        <p:spPr>
          <a:xfrm>
            <a:off x="3529556" y="5744745"/>
            <a:ext cx="457200" cy="457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D2588C-4F86-475E-9F7E-5702E5086508}"/>
              </a:ext>
            </a:extLst>
          </p:cNvPr>
          <p:cNvSpPr txBox="1"/>
          <p:nvPr/>
        </p:nvSpPr>
        <p:spPr>
          <a:xfrm>
            <a:off x="4077134" y="5788679"/>
            <a:ext cx="152081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Real Data</a:t>
            </a:r>
            <a:endParaRPr lang="id-ID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7935A4-4EEB-4A4A-A873-1FBD01722753}"/>
              </a:ext>
            </a:extLst>
          </p:cNvPr>
          <p:cNvSpPr/>
          <p:nvPr/>
        </p:nvSpPr>
        <p:spPr>
          <a:xfrm>
            <a:off x="6335799" y="2711297"/>
            <a:ext cx="4979379" cy="2612761"/>
          </a:xfrm>
          <a:prstGeom prst="roundRect">
            <a:avLst>
              <a:gd name="adj" fmla="val 1120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136D7-502A-4231-8BE1-D1ECD4BFE2D4}"/>
              </a:ext>
            </a:extLst>
          </p:cNvPr>
          <p:cNvCxnSpPr/>
          <p:nvPr/>
        </p:nvCxnSpPr>
        <p:spPr>
          <a:xfrm>
            <a:off x="1329070" y="3694811"/>
            <a:ext cx="4348716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/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id-ID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EFC9A7-7C03-4CE7-8661-215536503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070" y="3350660"/>
                <a:ext cx="1302680" cy="307777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DC4DD60-CC35-4623-BA93-4B357E77AC55}"/>
              </a:ext>
            </a:extLst>
          </p:cNvPr>
          <p:cNvSpPr/>
          <p:nvPr/>
        </p:nvSpPr>
        <p:spPr>
          <a:xfrm rot="10800000">
            <a:off x="2243479" y="4686121"/>
            <a:ext cx="182880" cy="36576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4D48E1F-167C-445E-9C0A-EFAE35A398B8}"/>
              </a:ext>
            </a:extLst>
          </p:cNvPr>
          <p:cNvSpPr/>
          <p:nvPr/>
        </p:nvSpPr>
        <p:spPr>
          <a:xfrm rot="10800000">
            <a:off x="2583256" y="4503241"/>
            <a:ext cx="182880" cy="54864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D31672A-9D0C-45B0-ABE4-0BCF7BAA6280}"/>
              </a:ext>
            </a:extLst>
          </p:cNvPr>
          <p:cNvSpPr/>
          <p:nvPr/>
        </p:nvSpPr>
        <p:spPr>
          <a:xfrm rot="10800000">
            <a:off x="298952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66940AB-2B2F-4D2D-A666-A751568AA72A}"/>
              </a:ext>
            </a:extLst>
          </p:cNvPr>
          <p:cNvSpPr/>
          <p:nvPr/>
        </p:nvSpPr>
        <p:spPr>
          <a:xfrm rot="10800000">
            <a:off x="3290831" y="3680281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F7553C7-5AF0-42CD-902C-3C8EBDA84A25}"/>
              </a:ext>
            </a:extLst>
          </p:cNvPr>
          <p:cNvSpPr/>
          <p:nvPr/>
        </p:nvSpPr>
        <p:spPr>
          <a:xfrm rot="10800000">
            <a:off x="3626111" y="3680280"/>
            <a:ext cx="182880" cy="13716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F4E1464-92CA-4640-9C22-6A9D69844666}"/>
              </a:ext>
            </a:extLst>
          </p:cNvPr>
          <p:cNvSpPr/>
          <p:nvPr/>
        </p:nvSpPr>
        <p:spPr>
          <a:xfrm rot="10800000">
            <a:off x="4095205" y="4411799"/>
            <a:ext cx="182880" cy="64008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F40EB3-ACB8-4EF6-81FC-97E430BFBD3A}"/>
              </a:ext>
            </a:extLst>
          </p:cNvPr>
          <p:cNvSpPr/>
          <p:nvPr/>
        </p:nvSpPr>
        <p:spPr>
          <a:xfrm>
            <a:off x="4095204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8133072-6899-4E00-AA17-AC8B72158E37}"/>
              </a:ext>
            </a:extLst>
          </p:cNvPr>
          <p:cNvSpPr/>
          <p:nvPr/>
        </p:nvSpPr>
        <p:spPr>
          <a:xfrm>
            <a:off x="258325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E6A44FF-D4AD-4ED9-A09A-F193D2696A96}"/>
              </a:ext>
            </a:extLst>
          </p:cNvPr>
          <p:cNvSpPr/>
          <p:nvPr/>
        </p:nvSpPr>
        <p:spPr>
          <a:xfrm>
            <a:off x="2243480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A33B9D2-EC6A-4250-B393-6ACD7E097A82}"/>
              </a:ext>
            </a:extLst>
          </p:cNvPr>
          <p:cNvSpPr/>
          <p:nvPr/>
        </p:nvSpPr>
        <p:spPr>
          <a:xfrm>
            <a:off x="329605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663A08E-E025-44F0-8E00-E3F1ACCBD870}"/>
              </a:ext>
            </a:extLst>
          </p:cNvPr>
          <p:cNvSpPr/>
          <p:nvPr/>
        </p:nvSpPr>
        <p:spPr>
          <a:xfrm>
            <a:off x="299474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F695D45-3977-4460-8BC3-996E8088EFE8}"/>
              </a:ext>
            </a:extLst>
          </p:cNvPr>
          <p:cNvSpPr/>
          <p:nvPr/>
        </p:nvSpPr>
        <p:spPr>
          <a:xfrm>
            <a:off x="3631330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EB9654E-BDD3-4EE4-95E5-053A27322FE8}"/>
              </a:ext>
            </a:extLst>
          </p:cNvPr>
          <p:cNvSpPr/>
          <p:nvPr/>
        </p:nvSpPr>
        <p:spPr>
          <a:xfrm>
            <a:off x="9133356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B2D8DA-A501-4736-8A69-8E4E96E8F6F2}"/>
              </a:ext>
            </a:extLst>
          </p:cNvPr>
          <p:cNvSpPr/>
          <p:nvPr/>
        </p:nvSpPr>
        <p:spPr>
          <a:xfrm>
            <a:off x="8599611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FDE7833-D5B0-4D0C-BEF2-4DF470BCFE85}"/>
              </a:ext>
            </a:extLst>
          </p:cNvPr>
          <p:cNvSpPr/>
          <p:nvPr/>
        </p:nvSpPr>
        <p:spPr>
          <a:xfrm>
            <a:off x="8238572" y="4972098"/>
            <a:ext cx="182880" cy="1828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9951C3D-FAB0-4B97-A717-4CB3B43675F1}"/>
              </a:ext>
            </a:extLst>
          </p:cNvPr>
          <p:cNvSpPr/>
          <p:nvPr/>
        </p:nvSpPr>
        <p:spPr>
          <a:xfrm>
            <a:off x="868508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8394AE8-06BC-4D77-8C4F-3C42F7530608}"/>
              </a:ext>
            </a:extLst>
          </p:cNvPr>
          <p:cNvSpPr/>
          <p:nvPr/>
        </p:nvSpPr>
        <p:spPr>
          <a:xfrm>
            <a:off x="838377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B6F09D-BC6B-45D0-8BD2-126B24D5F886}"/>
              </a:ext>
            </a:extLst>
          </p:cNvPr>
          <p:cNvSpPr/>
          <p:nvPr/>
        </p:nvSpPr>
        <p:spPr>
          <a:xfrm>
            <a:off x="9020362" y="4972098"/>
            <a:ext cx="182880" cy="1828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274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After Training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66460958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3E078-F072-4388-BD5F-A8957534AD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3136605"/>
            <a:ext cx="11101917" cy="2919699"/>
          </a:xfrm>
        </p:spPr>
        <p:txBody>
          <a:bodyPr/>
          <a:lstStyle/>
          <a:p>
            <a:r>
              <a:rPr lang="en-US" sz="2000" dirty="0"/>
              <a:t>Derive and simplify loss with </a:t>
            </a:r>
            <a:r>
              <a:rPr lang="en-US" sz="2000" dirty="0" err="1"/>
              <a:t>Kullback-Leibler</a:t>
            </a:r>
            <a:r>
              <a:rPr lang="en-US" sz="2000" dirty="0"/>
              <a:t> Divergence </a:t>
            </a:r>
            <a:br>
              <a:rPr lang="en-US" sz="2000" dirty="0"/>
            </a:br>
            <a:r>
              <a:rPr lang="en-US" sz="2000" dirty="0"/>
              <a:t>and Jensen-Shannon Divergence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Generative Adversarial Networks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C724F2-0759-4AD6-A6BC-212F7E3B00BE}"/>
                  </a:ext>
                </a:extLst>
              </p:cNvPr>
              <p:cNvSpPr txBox="1"/>
              <p:nvPr/>
            </p:nvSpPr>
            <p:spPr>
              <a:xfrm>
                <a:off x="998245" y="2030817"/>
                <a:ext cx="8650918" cy="871871"/>
              </a:xfrm>
              <a:custGeom>
                <a:avLst/>
                <a:gdLst>
                  <a:gd name="connsiteX0" fmla="*/ 0 w 8650918"/>
                  <a:gd name="connsiteY0" fmla="*/ 0 h 871871"/>
                  <a:gd name="connsiteX1" fmla="*/ 751964 w 8650918"/>
                  <a:gd name="connsiteY1" fmla="*/ 0 h 871871"/>
                  <a:gd name="connsiteX2" fmla="*/ 1503929 w 8650918"/>
                  <a:gd name="connsiteY2" fmla="*/ 0 h 871871"/>
                  <a:gd name="connsiteX3" fmla="*/ 2082875 w 8650918"/>
                  <a:gd name="connsiteY3" fmla="*/ 0 h 871871"/>
                  <a:gd name="connsiteX4" fmla="*/ 2575312 w 8650918"/>
                  <a:gd name="connsiteY4" fmla="*/ 0 h 871871"/>
                  <a:gd name="connsiteX5" fmla="*/ 2981239 w 8650918"/>
                  <a:gd name="connsiteY5" fmla="*/ 0 h 871871"/>
                  <a:gd name="connsiteX6" fmla="*/ 3733204 w 8650918"/>
                  <a:gd name="connsiteY6" fmla="*/ 0 h 871871"/>
                  <a:gd name="connsiteX7" fmla="*/ 4139132 w 8650918"/>
                  <a:gd name="connsiteY7" fmla="*/ 0 h 871871"/>
                  <a:gd name="connsiteX8" fmla="*/ 4545059 w 8650918"/>
                  <a:gd name="connsiteY8" fmla="*/ 0 h 871871"/>
                  <a:gd name="connsiteX9" fmla="*/ 5210514 w 8650918"/>
                  <a:gd name="connsiteY9" fmla="*/ 0 h 871871"/>
                  <a:gd name="connsiteX10" fmla="*/ 5962479 w 8650918"/>
                  <a:gd name="connsiteY10" fmla="*/ 0 h 871871"/>
                  <a:gd name="connsiteX11" fmla="*/ 6714443 w 8650918"/>
                  <a:gd name="connsiteY11" fmla="*/ 0 h 871871"/>
                  <a:gd name="connsiteX12" fmla="*/ 7466408 w 8650918"/>
                  <a:gd name="connsiteY12" fmla="*/ 0 h 871871"/>
                  <a:gd name="connsiteX13" fmla="*/ 7958845 w 8650918"/>
                  <a:gd name="connsiteY13" fmla="*/ 0 h 871871"/>
                  <a:gd name="connsiteX14" fmla="*/ 8650918 w 8650918"/>
                  <a:gd name="connsiteY14" fmla="*/ 0 h 871871"/>
                  <a:gd name="connsiteX15" fmla="*/ 8650918 w 8650918"/>
                  <a:gd name="connsiteY15" fmla="*/ 418498 h 871871"/>
                  <a:gd name="connsiteX16" fmla="*/ 8650918 w 8650918"/>
                  <a:gd name="connsiteY16" fmla="*/ 871871 h 871871"/>
                  <a:gd name="connsiteX17" fmla="*/ 7985463 w 8650918"/>
                  <a:gd name="connsiteY17" fmla="*/ 871871 h 871871"/>
                  <a:gd name="connsiteX18" fmla="*/ 7493026 w 8650918"/>
                  <a:gd name="connsiteY18" fmla="*/ 871871 h 871871"/>
                  <a:gd name="connsiteX19" fmla="*/ 6654552 w 8650918"/>
                  <a:gd name="connsiteY19" fmla="*/ 871871 h 871871"/>
                  <a:gd name="connsiteX20" fmla="*/ 6248625 w 8650918"/>
                  <a:gd name="connsiteY20" fmla="*/ 871871 h 871871"/>
                  <a:gd name="connsiteX21" fmla="*/ 5842697 w 8650918"/>
                  <a:gd name="connsiteY21" fmla="*/ 871871 h 871871"/>
                  <a:gd name="connsiteX22" fmla="*/ 5350260 w 8650918"/>
                  <a:gd name="connsiteY22" fmla="*/ 871871 h 871871"/>
                  <a:gd name="connsiteX23" fmla="*/ 4944332 w 8650918"/>
                  <a:gd name="connsiteY23" fmla="*/ 871871 h 871871"/>
                  <a:gd name="connsiteX24" fmla="*/ 4278877 w 8650918"/>
                  <a:gd name="connsiteY24" fmla="*/ 871871 h 871871"/>
                  <a:gd name="connsiteX25" fmla="*/ 3699931 w 8650918"/>
                  <a:gd name="connsiteY25" fmla="*/ 871871 h 871871"/>
                  <a:gd name="connsiteX26" fmla="*/ 3207494 w 8650918"/>
                  <a:gd name="connsiteY26" fmla="*/ 871871 h 871871"/>
                  <a:gd name="connsiteX27" fmla="*/ 2455530 w 8650918"/>
                  <a:gd name="connsiteY27" fmla="*/ 871871 h 871871"/>
                  <a:gd name="connsiteX28" fmla="*/ 1790075 w 8650918"/>
                  <a:gd name="connsiteY28" fmla="*/ 871871 h 871871"/>
                  <a:gd name="connsiteX29" fmla="*/ 1297638 w 8650918"/>
                  <a:gd name="connsiteY29" fmla="*/ 871871 h 871871"/>
                  <a:gd name="connsiteX30" fmla="*/ 632182 w 8650918"/>
                  <a:gd name="connsiteY30" fmla="*/ 871871 h 871871"/>
                  <a:gd name="connsiteX31" fmla="*/ 0 w 8650918"/>
                  <a:gd name="connsiteY31" fmla="*/ 871871 h 871871"/>
                  <a:gd name="connsiteX32" fmla="*/ 0 w 8650918"/>
                  <a:gd name="connsiteY32" fmla="*/ 427217 h 871871"/>
                  <a:gd name="connsiteX33" fmla="*/ 0 w 8650918"/>
                  <a:gd name="connsiteY33" fmla="*/ 0 h 871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650918" h="871871" fill="none" extrusionOk="0">
                    <a:moveTo>
                      <a:pt x="0" y="0"/>
                    </a:moveTo>
                    <a:cubicBezTo>
                      <a:pt x="363212" y="-21197"/>
                      <a:pt x="590427" y="-9086"/>
                      <a:pt x="751964" y="0"/>
                    </a:cubicBezTo>
                    <a:cubicBezTo>
                      <a:pt x="913501" y="9086"/>
                      <a:pt x="1293784" y="-4132"/>
                      <a:pt x="1503929" y="0"/>
                    </a:cubicBezTo>
                    <a:cubicBezTo>
                      <a:pt x="1714075" y="4132"/>
                      <a:pt x="1912686" y="23288"/>
                      <a:pt x="2082875" y="0"/>
                    </a:cubicBezTo>
                    <a:cubicBezTo>
                      <a:pt x="2253064" y="-23288"/>
                      <a:pt x="2346546" y="-13875"/>
                      <a:pt x="2575312" y="0"/>
                    </a:cubicBezTo>
                    <a:cubicBezTo>
                      <a:pt x="2804078" y="13875"/>
                      <a:pt x="2881828" y="13877"/>
                      <a:pt x="2981239" y="0"/>
                    </a:cubicBezTo>
                    <a:cubicBezTo>
                      <a:pt x="3080650" y="-13877"/>
                      <a:pt x="3464295" y="-26501"/>
                      <a:pt x="3733204" y="0"/>
                    </a:cubicBezTo>
                    <a:cubicBezTo>
                      <a:pt x="4002114" y="26501"/>
                      <a:pt x="3986877" y="12920"/>
                      <a:pt x="4139132" y="0"/>
                    </a:cubicBezTo>
                    <a:cubicBezTo>
                      <a:pt x="4291387" y="-12920"/>
                      <a:pt x="4390047" y="3485"/>
                      <a:pt x="4545059" y="0"/>
                    </a:cubicBezTo>
                    <a:cubicBezTo>
                      <a:pt x="4700071" y="-3485"/>
                      <a:pt x="4979278" y="-12683"/>
                      <a:pt x="5210514" y="0"/>
                    </a:cubicBezTo>
                    <a:cubicBezTo>
                      <a:pt x="5441751" y="12683"/>
                      <a:pt x="5591419" y="20631"/>
                      <a:pt x="5962479" y="0"/>
                    </a:cubicBezTo>
                    <a:cubicBezTo>
                      <a:pt x="6333539" y="-20631"/>
                      <a:pt x="6459321" y="32918"/>
                      <a:pt x="6714443" y="0"/>
                    </a:cubicBezTo>
                    <a:cubicBezTo>
                      <a:pt x="6969565" y="-32918"/>
                      <a:pt x="7149157" y="26958"/>
                      <a:pt x="7466408" y="0"/>
                    </a:cubicBezTo>
                    <a:cubicBezTo>
                      <a:pt x="7783659" y="-26958"/>
                      <a:pt x="7831700" y="-24259"/>
                      <a:pt x="7958845" y="0"/>
                    </a:cubicBezTo>
                    <a:cubicBezTo>
                      <a:pt x="8085990" y="24259"/>
                      <a:pt x="8401466" y="5296"/>
                      <a:pt x="8650918" y="0"/>
                    </a:cubicBezTo>
                    <a:cubicBezTo>
                      <a:pt x="8638317" y="202194"/>
                      <a:pt x="8639479" y="250090"/>
                      <a:pt x="8650918" y="418498"/>
                    </a:cubicBezTo>
                    <a:cubicBezTo>
                      <a:pt x="8662357" y="586906"/>
                      <a:pt x="8665315" y="649866"/>
                      <a:pt x="8650918" y="871871"/>
                    </a:cubicBezTo>
                    <a:cubicBezTo>
                      <a:pt x="8345941" y="881621"/>
                      <a:pt x="8131838" y="869091"/>
                      <a:pt x="7985463" y="871871"/>
                    </a:cubicBezTo>
                    <a:cubicBezTo>
                      <a:pt x="7839089" y="874651"/>
                      <a:pt x="7685882" y="886439"/>
                      <a:pt x="7493026" y="871871"/>
                    </a:cubicBezTo>
                    <a:cubicBezTo>
                      <a:pt x="7300170" y="857303"/>
                      <a:pt x="6905034" y="858761"/>
                      <a:pt x="6654552" y="871871"/>
                    </a:cubicBezTo>
                    <a:cubicBezTo>
                      <a:pt x="6404070" y="884981"/>
                      <a:pt x="6381386" y="868264"/>
                      <a:pt x="6248625" y="871871"/>
                    </a:cubicBezTo>
                    <a:cubicBezTo>
                      <a:pt x="6115864" y="875478"/>
                      <a:pt x="5932371" y="873724"/>
                      <a:pt x="5842697" y="871871"/>
                    </a:cubicBezTo>
                    <a:cubicBezTo>
                      <a:pt x="5753023" y="870018"/>
                      <a:pt x="5520369" y="885875"/>
                      <a:pt x="5350260" y="871871"/>
                    </a:cubicBezTo>
                    <a:cubicBezTo>
                      <a:pt x="5180151" y="857867"/>
                      <a:pt x="5141322" y="884373"/>
                      <a:pt x="4944332" y="871871"/>
                    </a:cubicBezTo>
                    <a:cubicBezTo>
                      <a:pt x="4747342" y="859369"/>
                      <a:pt x="4420142" y="883963"/>
                      <a:pt x="4278877" y="871871"/>
                    </a:cubicBezTo>
                    <a:cubicBezTo>
                      <a:pt x="4137613" y="859779"/>
                      <a:pt x="3975090" y="880835"/>
                      <a:pt x="3699931" y="871871"/>
                    </a:cubicBezTo>
                    <a:cubicBezTo>
                      <a:pt x="3424772" y="862907"/>
                      <a:pt x="3389094" y="875013"/>
                      <a:pt x="3207494" y="871871"/>
                    </a:cubicBezTo>
                    <a:cubicBezTo>
                      <a:pt x="3025894" y="868729"/>
                      <a:pt x="2821178" y="890339"/>
                      <a:pt x="2455530" y="871871"/>
                    </a:cubicBezTo>
                    <a:cubicBezTo>
                      <a:pt x="2089882" y="853403"/>
                      <a:pt x="1957702" y="851376"/>
                      <a:pt x="1790075" y="871871"/>
                    </a:cubicBezTo>
                    <a:cubicBezTo>
                      <a:pt x="1622449" y="892366"/>
                      <a:pt x="1500230" y="894326"/>
                      <a:pt x="1297638" y="871871"/>
                    </a:cubicBezTo>
                    <a:cubicBezTo>
                      <a:pt x="1095046" y="849416"/>
                      <a:pt x="923285" y="877136"/>
                      <a:pt x="632182" y="871871"/>
                    </a:cubicBezTo>
                    <a:cubicBezTo>
                      <a:pt x="341079" y="866606"/>
                      <a:pt x="286955" y="866116"/>
                      <a:pt x="0" y="871871"/>
                    </a:cubicBezTo>
                    <a:cubicBezTo>
                      <a:pt x="12184" y="774022"/>
                      <a:pt x="-19215" y="582602"/>
                      <a:pt x="0" y="427217"/>
                    </a:cubicBezTo>
                    <a:cubicBezTo>
                      <a:pt x="19215" y="271832"/>
                      <a:pt x="4730" y="136083"/>
                      <a:pt x="0" y="0"/>
                    </a:cubicBezTo>
                    <a:close/>
                  </a:path>
                  <a:path w="8650918" h="871871" stroke="0" extrusionOk="0">
                    <a:moveTo>
                      <a:pt x="0" y="0"/>
                    </a:moveTo>
                    <a:cubicBezTo>
                      <a:pt x="176833" y="22502"/>
                      <a:pt x="274425" y="2683"/>
                      <a:pt x="492437" y="0"/>
                    </a:cubicBezTo>
                    <a:cubicBezTo>
                      <a:pt x="710449" y="-2683"/>
                      <a:pt x="938156" y="29561"/>
                      <a:pt x="1330910" y="0"/>
                    </a:cubicBezTo>
                    <a:cubicBezTo>
                      <a:pt x="1723664" y="-29561"/>
                      <a:pt x="1665255" y="-21327"/>
                      <a:pt x="1823347" y="0"/>
                    </a:cubicBezTo>
                    <a:cubicBezTo>
                      <a:pt x="1981439" y="21327"/>
                      <a:pt x="2336688" y="-14764"/>
                      <a:pt x="2575312" y="0"/>
                    </a:cubicBezTo>
                    <a:cubicBezTo>
                      <a:pt x="2813937" y="14764"/>
                      <a:pt x="3121708" y="-12094"/>
                      <a:pt x="3413785" y="0"/>
                    </a:cubicBezTo>
                    <a:cubicBezTo>
                      <a:pt x="3705862" y="12094"/>
                      <a:pt x="3659653" y="1914"/>
                      <a:pt x="3819713" y="0"/>
                    </a:cubicBezTo>
                    <a:cubicBezTo>
                      <a:pt x="3979773" y="-1914"/>
                      <a:pt x="4252013" y="32392"/>
                      <a:pt x="4658187" y="0"/>
                    </a:cubicBezTo>
                    <a:cubicBezTo>
                      <a:pt x="5064361" y="-32392"/>
                      <a:pt x="4862113" y="-7206"/>
                      <a:pt x="5064114" y="0"/>
                    </a:cubicBezTo>
                    <a:cubicBezTo>
                      <a:pt x="5266115" y="7206"/>
                      <a:pt x="5419572" y="2461"/>
                      <a:pt x="5643060" y="0"/>
                    </a:cubicBezTo>
                    <a:cubicBezTo>
                      <a:pt x="5866548" y="-2461"/>
                      <a:pt x="5916719" y="5744"/>
                      <a:pt x="6048988" y="0"/>
                    </a:cubicBezTo>
                    <a:cubicBezTo>
                      <a:pt x="6181257" y="-5744"/>
                      <a:pt x="6329908" y="-14131"/>
                      <a:pt x="6454916" y="0"/>
                    </a:cubicBezTo>
                    <a:cubicBezTo>
                      <a:pt x="6579924" y="14131"/>
                      <a:pt x="6761546" y="-9377"/>
                      <a:pt x="6860843" y="0"/>
                    </a:cubicBezTo>
                    <a:cubicBezTo>
                      <a:pt x="6960140" y="9377"/>
                      <a:pt x="7246726" y="13960"/>
                      <a:pt x="7439789" y="0"/>
                    </a:cubicBezTo>
                    <a:cubicBezTo>
                      <a:pt x="7632852" y="-13960"/>
                      <a:pt x="7888968" y="-1388"/>
                      <a:pt x="8018736" y="0"/>
                    </a:cubicBezTo>
                    <a:cubicBezTo>
                      <a:pt x="8148504" y="1388"/>
                      <a:pt x="8432777" y="-2065"/>
                      <a:pt x="8650918" y="0"/>
                    </a:cubicBezTo>
                    <a:cubicBezTo>
                      <a:pt x="8661530" y="153163"/>
                      <a:pt x="8638489" y="332985"/>
                      <a:pt x="8650918" y="427217"/>
                    </a:cubicBezTo>
                    <a:cubicBezTo>
                      <a:pt x="8663347" y="521449"/>
                      <a:pt x="8634971" y="675177"/>
                      <a:pt x="8650918" y="871871"/>
                    </a:cubicBezTo>
                    <a:cubicBezTo>
                      <a:pt x="8292156" y="831016"/>
                      <a:pt x="8131244" y="849167"/>
                      <a:pt x="7812444" y="871871"/>
                    </a:cubicBezTo>
                    <a:cubicBezTo>
                      <a:pt x="7493644" y="894575"/>
                      <a:pt x="7268887" y="894797"/>
                      <a:pt x="6973971" y="871871"/>
                    </a:cubicBezTo>
                    <a:cubicBezTo>
                      <a:pt x="6679055" y="848945"/>
                      <a:pt x="6614303" y="839791"/>
                      <a:pt x="6308516" y="871871"/>
                    </a:cubicBezTo>
                    <a:cubicBezTo>
                      <a:pt x="6002729" y="903951"/>
                      <a:pt x="5884364" y="893427"/>
                      <a:pt x="5643060" y="871871"/>
                    </a:cubicBezTo>
                    <a:cubicBezTo>
                      <a:pt x="5401756" y="850315"/>
                      <a:pt x="5261119" y="869023"/>
                      <a:pt x="5150623" y="871871"/>
                    </a:cubicBezTo>
                    <a:cubicBezTo>
                      <a:pt x="5040127" y="874719"/>
                      <a:pt x="4869457" y="879272"/>
                      <a:pt x="4744696" y="871871"/>
                    </a:cubicBezTo>
                    <a:cubicBezTo>
                      <a:pt x="4619935" y="864470"/>
                      <a:pt x="4482380" y="882255"/>
                      <a:pt x="4252259" y="871871"/>
                    </a:cubicBezTo>
                    <a:cubicBezTo>
                      <a:pt x="4022138" y="861487"/>
                      <a:pt x="3725706" y="862042"/>
                      <a:pt x="3500295" y="871871"/>
                    </a:cubicBezTo>
                    <a:cubicBezTo>
                      <a:pt x="3274884" y="881700"/>
                      <a:pt x="3205466" y="892127"/>
                      <a:pt x="3007858" y="871871"/>
                    </a:cubicBezTo>
                    <a:cubicBezTo>
                      <a:pt x="2810250" y="851615"/>
                      <a:pt x="2621435" y="852104"/>
                      <a:pt x="2428912" y="871871"/>
                    </a:cubicBezTo>
                    <a:cubicBezTo>
                      <a:pt x="2236389" y="891638"/>
                      <a:pt x="1996860" y="843143"/>
                      <a:pt x="1590438" y="871871"/>
                    </a:cubicBezTo>
                    <a:cubicBezTo>
                      <a:pt x="1184016" y="900599"/>
                      <a:pt x="1154425" y="894764"/>
                      <a:pt x="924983" y="871871"/>
                    </a:cubicBezTo>
                    <a:cubicBezTo>
                      <a:pt x="695541" y="848978"/>
                      <a:pt x="461878" y="833016"/>
                      <a:pt x="0" y="871871"/>
                    </a:cubicBezTo>
                    <a:cubicBezTo>
                      <a:pt x="5778" y="677105"/>
                      <a:pt x="-10330" y="585939"/>
                      <a:pt x="0" y="418498"/>
                    </a:cubicBezTo>
                    <a:cubicBezTo>
                      <a:pt x="10330" y="251057"/>
                      <a:pt x="-517" y="150812"/>
                      <a:pt x="0" y="0"/>
                    </a:cubicBezTo>
                    <a:close/>
                  </a:path>
                </a:pathLst>
              </a:custGeom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d-ID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d-ID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d-ID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id-ID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id-ID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id-ID" sz="24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C724F2-0759-4AD6-A6BC-212F7E3B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5" y="2030817"/>
                <a:ext cx="8650918" cy="8718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custGeom>
                        <a:avLst/>
                        <a:gdLst>
                          <a:gd name="connsiteX0" fmla="*/ 0 w 8650918"/>
                          <a:gd name="connsiteY0" fmla="*/ 0 h 871871"/>
                          <a:gd name="connsiteX1" fmla="*/ 751964 w 8650918"/>
                          <a:gd name="connsiteY1" fmla="*/ 0 h 871871"/>
                          <a:gd name="connsiteX2" fmla="*/ 1503929 w 8650918"/>
                          <a:gd name="connsiteY2" fmla="*/ 0 h 871871"/>
                          <a:gd name="connsiteX3" fmla="*/ 2082875 w 8650918"/>
                          <a:gd name="connsiteY3" fmla="*/ 0 h 871871"/>
                          <a:gd name="connsiteX4" fmla="*/ 2575312 w 8650918"/>
                          <a:gd name="connsiteY4" fmla="*/ 0 h 871871"/>
                          <a:gd name="connsiteX5" fmla="*/ 2981239 w 8650918"/>
                          <a:gd name="connsiteY5" fmla="*/ 0 h 871871"/>
                          <a:gd name="connsiteX6" fmla="*/ 3733204 w 8650918"/>
                          <a:gd name="connsiteY6" fmla="*/ 0 h 871871"/>
                          <a:gd name="connsiteX7" fmla="*/ 4139132 w 8650918"/>
                          <a:gd name="connsiteY7" fmla="*/ 0 h 871871"/>
                          <a:gd name="connsiteX8" fmla="*/ 4545059 w 8650918"/>
                          <a:gd name="connsiteY8" fmla="*/ 0 h 871871"/>
                          <a:gd name="connsiteX9" fmla="*/ 5210514 w 8650918"/>
                          <a:gd name="connsiteY9" fmla="*/ 0 h 871871"/>
                          <a:gd name="connsiteX10" fmla="*/ 5962479 w 8650918"/>
                          <a:gd name="connsiteY10" fmla="*/ 0 h 871871"/>
                          <a:gd name="connsiteX11" fmla="*/ 6714443 w 8650918"/>
                          <a:gd name="connsiteY11" fmla="*/ 0 h 871871"/>
                          <a:gd name="connsiteX12" fmla="*/ 7466408 w 8650918"/>
                          <a:gd name="connsiteY12" fmla="*/ 0 h 871871"/>
                          <a:gd name="connsiteX13" fmla="*/ 7958845 w 8650918"/>
                          <a:gd name="connsiteY13" fmla="*/ 0 h 871871"/>
                          <a:gd name="connsiteX14" fmla="*/ 8650918 w 8650918"/>
                          <a:gd name="connsiteY14" fmla="*/ 0 h 871871"/>
                          <a:gd name="connsiteX15" fmla="*/ 8650918 w 8650918"/>
                          <a:gd name="connsiteY15" fmla="*/ 418498 h 871871"/>
                          <a:gd name="connsiteX16" fmla="*/ 8650918 w 8650918"/>
                          <a:gd name="connsiteY16" fmla="*/ 871871 h 871871"/>
                          <a:gd name="connsiteX17" fmla="*/ 7985463 w 8650918"/>
                          <a:gd name="connsiteY17" fmla="*/ 871871 h 871871"/>
                          <a:gd name="connsiteX18" fmla="*/ 7493026 w 8650918"/>
                          <a:gd name="connsiteY18" fmla="*/ 871871 h 871871"/>
                          <a:gd name="connsiteX19" fmla="*/ 6654552 w 8650918"/>
                          <a:gd name="connsiteY19" fmla="*/ 871871 h 871871"/>
                          <a:gd name="connsiteX20" fmla="*/ 6248625 w 8650918"/>
                          <a:gd name="connsiteY20" fmla="*/ 871871 h 871871"/>
                          <a:gd name="connsiteX21" fmla="*/ 5842697 w 8650918"/>
                          <a:gd name="connsiteY21" fmla="*/ 871871 h 871871"/>
                          <a:gd name="connsiteX22" fmla="*/ 5350260 w 8650918"/>
                          <a:gd name="connsiteY22" fmla="*/ 871871 h 871871"/>
                          <a:gd name="connsiteX23" fmla="*/ 4944332 w 8650918"/>
                          <a:gd name="connsiteY23" fmla="*/ 871871 h 871871"/>
                          <a:gd name="connsiteX24" fmla="*/ 4278877 w 8650918"/>
                          <a:gd name="connsiteY24" fmla="*/ 871871 h 871871"/>
                          <a:gd name="connsiteX25" fmla="*/ 3699931 w 8650918"/>
                          <a:gd name="connsiteY25" fmla="*/ 871871 h 871871"/>
                          <a:gd name="connsiteX26" fmla="*/ 3207494 w 8650918"/>
                          <a:gd name="connsiteY26" fmla="*/ 871871 h 871871"/>
                          <a:gd name="connsiteX27" fmla="*/ 2455530 w 8650918"/>
                          <a:gd name="connsiteY27" fmla="*/ 871871 h 871871"/>
                          <a:gd name="connsiteX28" fmla="*/ 1790075 w 8650918"/>
                          <a:gd name="connsiteY28" fmla="*/ 871871 h 871871"/>
                          <a:gd name="connsiteX29" fmla="*/ 1297638 w 8650918"/>
                          <a:gd name="connsiteY29" fmla="*/ 871871 h 871871"/>
                          <a:gd name="connsiteX30" fmla="*/ 632182 w 8650918"/>
                          <a:gd name="connsiteY30" fmla="*/ 871871 h 871871"/>
                          <a:gd name="connsiteX31" fmla="*/ 0 w 8650918"/>
                          <a:gd name="connsiteY31" fmla="*/ 871871 h 871871"/>
                          <a:gd name="connsiteX32" fmla="*/ 0 w 8650918"/>
                          <a:gd name="connsiteY32" fmla="*/ 427217 h 871871"/>
                          <a:gd name="connsiteX33" fmla="*/ 0 w 8650918"/>
                          <a:gd name="connsiteY33" fmla="*/ 0 h 8718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</a:cxnLst>
                        <a:rect l="l" t="t" r="r" b="b"/>
                        <a:pathLst>
                          <a:path w="8650918" h="871871" fill="none" extrusionOk="0">
                            <a:moveTo>
                              <a:pt x="0" y="0"/>
                            </a:moveTo>
                            <a:cubicBezTo>
                              <a:pt x="363212" y="-21197"/>
                              <a:pt x="590427" y="-9086"/>
                              <a:pt x="751964" y="0"/>
                            </a:cubicBezTo>
                            <a:cubicBezTo>
                              <a:pt x="913501" y="9086"/>
                              <a:pt x="1293784" y="-4132"/>
                              <a:pt x="1503929" y="0"/>
                            </a:cubicBezTo>
                            <a:cubicBezTo>
                              <a:pt x="1714075" y="4132"/>
                              <a:pt x="1912686" y="23288"/>
                              <a:pt x="2082875" y="0"/>
                            </a:cubicBezTo>
                            <a:cubicBezTo>
                              <a:pt x="2253064" y="-23288"/>
                              <a:pt x="2346546" y="-13875"/>
                              <a:pt x="2575312" y="0"/>
                            </a:cubicBezTo>
                            <a:cubicBezTo>
                              <a:pt x="2804078" y="13875"/>
                              <a:pt x="2881828" y="13877"/>
                              <a:pt x="2981239" y="0"/>
                            </a:cubicBezTo>
                            <a:cubicBezTo>
                              <a:pt x="3080650" y="-13877"/>
                              <a:pt x="3464295" y="-26501"/>
                              <a:pt x="3733204" y="0"/>
                            </a:cubicBezTo>
                            <a:cubicBezTo>
                              <a:pt x="4002114" y="26501"/>
                              <a:pt x="3986877" y="12920"/>
                              <a:pt x="4139132" y="0"/>
                            </a:cubicBezTo>
                            <a:cubicBezTo>
                              <a:pt x="4291387" y="-12920"/>
                              <a:pt x="4390047" y="3485"/>
                              <a:pt x="4545059" y="0"/>
                            </a:cubicBezTo>
                            <a:cubicBezTo>
                              <a:pt x="4700071" y="-3485"/>
                              <a:pt x="4979278" y="-12683"/>
                              <a:pt x="5210514" y="0"/>
                            </a:cubicBezTo>
                            <a:cubicBezTo>
                              <a:pt x="5441751" y="12683"/>
                              <a:pt x="5591419" y="20631"/>
                              <a:pt x="5962479" y="0"/>
                            </a:cubicBezTo>
                            <a:cubicBezTo>
                              <a:pt x="6333539" y="-20631"/>
                              <a:pt x="6459321" y="32918"/>
                              <a:pt x="6714443" y="0"/>
                            </a:cubicBezTo>
                            <a:cubicBezTo>
                              <a:pt x="6969565" y="-32918"/>
                              <a:pt x="7149157" y="26958"/>
                              <a:pt x="7466408" y="0"/>
                            </a:cubicBezTo>
                            <a:cubicBezTo>
                              <a:pt x="7783659" y="-26958"/>
                              <a:pt x="7831700" y="-24259"/>
                              <a:pt x="7958845" y="0"/>
                            </a:cubicBezTo>
                            <a:cubicBezTo>
                              <a:pt x="8085990" y="24259"/>
                              <a:pt x="8401466" y="5296"/>
                              <a:pt x="8650918" y="0"/>
                            </a:cubicBezTo>
                            <a:cubicBezTo>
                              <a:pt x="8638317" y="202194"/>
                              <a:pt x="8639479" y="250090"/>
                              <a:pt x="8650918" y="418498"/>
                            </a:cubicBezTo>
                            <a:cubicBezTo>
                              <a:pt x="8662357" y="586906"/>
                              <a:pt x="8665315" y="649866"/>
                              <a:pt x="8650918" y="871871"/>
                            </a:cubicBezTo>
                            <a:cubicBezTo>
                              <a:pt x="8345941" y="881621"/>
                              <a:pt x="8131838" y="869091"/>
                              <a:pt x="7985463" y="871871"/>
                            </a:cubicBezTo>
                            <a:cubicBezTo>
                              <a:pt x="7839089" y="874651"/>
                              <a:pt x="7685882" y="886439"/>
                              <a:pt x="7493026" y="871871"/>
                            </a:cubicBezTo>
                            <a:cubicBezTo>
                              <a:pt x="7300170" y="857303"/>
                              <a:pt x="6905034" y="858761"/>
                              <a:pt x="6654552" y="871871"/>
                            </a:cubicBezTo>
                            <a:cubicBezTo>
                              <a:pt x="6404070" y="884981"/>
                              <a:pt x="6381386" y="868264"/>
                              <a:pt x="6248625" y="871871"/>
                            </a:cubicBezTo>
                            <a:cubicBezTo>
                              <a:pt x="6115864" y="875478"/>
                              <a:pt x="5932371" y="873724"/>
                              <a:pt x="5842697" y="871871"/>
                            </a:cubicBezTo>
                            <a:cubicBezTo>
                              <a:pt x="5753023" y="870018"/>
                              <a:pt x="5520369" y="885875"/>
                              <a:pt x="5350260" y="871871"/>
                            </a:cubicBezTo>
                            <a:cubicBezTo>
                              <a:pt x="5180151" y="857867"/>
                              <a:pt x="5141322" y="884373"/>
                              <a:pt x="4944332" y="871871"/>
                            </a:cubicBezTo>
                            <a:cubicBezTo>
                              <a:pt x="4747342" y="859369"/>
                              <a:pt x="4420142" y="883963"/>
                              <a:pt x="4278877" y="871871"/>
                            </a:cubicBezTo>
                            <a:cubicBezTo>
                              <a:pt x="4137613" y="859779"/>
                              <a:pt x="3975090" y="880835"/>
                              <a:pt x="3699931" y="871871"/>
                            </a:cubicBezTo>
                            <a:cubicBezTo>
                              <a:pt x="3424772" y="862907"/>
                              <a:pt x="3389094" y="875013"/>
                              <a:pt x="3207494" y="871871"/>
                            </a:cubicBezTo>
                            <a:cubicBezTo>
                              <a:pt x="3025894" y="868729"/>
                              <a:pt x="2821178" y="890339"/>
                              <a:pt x="2455530" y="871871"/>
                            </a:cubicBezTo>
                            <a:cubicBezTo>
                              <a:pt x="2089882" y="853403"/>
                              <a:pt x="1957702" y="851376"/>
                              <a:pt x="1790075" y="871871"/>
                            </a:cubicBezTo>
                            <a:cubicBezTo>
                              <a:pt x="1622449" y="892366"/>
                              <a:pt x="1500230" y="894326"/>
                              <a:pt x="1297638" y="871871"/>
                            </a:cubicBezTo>
                            <a:cubicBezTo>
                              <a:pt x="1095046" y="849416"/>
                              <a:pt x="923285" y="877136"/>
                              <a:pt x="632182" y="871871"/>
                            </a:cubicBezTo>
                            <a:cubicBezTo>
                              <a:pt x="341079" y="866606"/>
                              <a:pt x="286955" y="866116"/>
                              <a:pt x="0" y="871871"/>
                            </a:cubicBezTo>
                            <a:cubicBezTo>
                              <a:pt x="12184" y="774022"/>
                              <a:pt x="-19215" y="582602"/>
                              <a:pt x="0" y="427217"/>
                            </a:cubicBezTo>
                            <a:cubicBezTo>
                              <a:pt x="19215" y="271832"/>
                              <a:pt x="4730" y="136083"/>
                              <a:pt x="0" y="0"/>
                            </a:cubicBezTo>
                            <a:close/>
                          </a:path>
                          <a:path w="8650918" h="871871" stroke="0" extrusionOk="0">
                            <a:moveTo>
                              <a:pt x="0" y="0"/>
                            </a:moveTo>
                            <a:cubicBezTo>
                              <a:pt x="176833" y="22502"/>
                              <a:pt x="274425" y="2683"/>
                              <a:pt x="492437" y="0"/>
                            </a:cubicBezTo>
                            <a:cubicBezTo>
                              <a:pt x="710449" y="-2683"/>
                              <a:pt x="938156" y="29561"/>
                              <a:pt x="1330910" y="0"/>
                            </a:cubicBezTo>
                            <a:cubicBezTo>
                              <a:pt x="1723664" y="-29561"/>
                              <a:pt x="1665255" y="-21327"/>
                              <a:pt x="1823347" y="0"/>
                            </a:cubicBezTo>
                            <a:cubicBezTo>
                              <a:pt x="1981439" y="21327"/>
                              <a:pt x="2336688" y="-14764"/>
                              <a:pt x="2575312" y="0"/>
                            </a:cubicBezTo>
                            <a:cubicBezTo>
                              <a:pt x="2813937" y="14764"/>
                              <a:pt x="3121708" y="-12094"/>
                              <a:pt x="3413785" y="0"/>
                            </a:cubicBezTo>
                            <a:cubicBezTo>
                              <a:pt x="3705862" y="12094"/>
                              <a:pt x="3659653" y="1914"/>
                              <a:pt x="3819713" y="0"/>
                            </a:cubicBezTo>
                            <a:cubicBezTo>
                              <a:pt x="3979773" y="-1914"/>
                              <a:pt x="4252013" y="32392"/>
                              <a:pt x="4658187" y="0"/>
                            </a:cubicBezTo>
                            <a:cubicBezTo>
                              <a:pt x="5064361" y="-32392"/>
                              <a:pt x="4862113" y="-7206"/>
                              <a:pt x="5064114" y="0"/>
                            </a:cubicBezTo>
                            <a:cubicBezTo>
                              <a:pt x="5266115" y="7206"/>
                              <a:pt x="5419572" y="2461"/>
                              <a:pt x="5643060" y="0"/>
                            </a:cubicBezTo>
                            <a:cubicBezTo>
                              <a:pt x="5866548" y="-2461"/>
                              <a:pt x="5916719" y="5744"/>
                              <a:pt x="6048988" y="0"/>
                            </a:cubicBezTo>
                            <a:cubicBezTo>
                              <a:pt x="6181257" y="-5744"/>
                              <a:pt x="6329908" y="-14131"/>
                              <a:pt x="6454916" y="0"/>
                            </a:cubicBezTo>
                            <a:cubicBezTo>
                              <a:pt x="6579924" y="14131"/>
                              <a:pt x="6761546" y="-9377"/>
                              <a:pt x="6860843" y="0"/>
                            </a:cubicBezTo>
                            <a:cubicBezTo>
                              <a:pt x="6960140" y="9377"/>
                              <a:pt x="7246726" y="13960"/>
                              <a:pt x="7439789" y="0"/>
                            </a:cubicBezTo>
                            <a:cubicBezTo>
                              <a:pt x="7632852" y="-13960"/>
                              <a:pt x="7888968" y="-1388"/>
                              <a:pt x="8018736" y="0"/>
                            </a:cubicBezTo>
                            <a:cubicBezTo>
                              <a:pt x="8148504" y="1388"/>
                              <a:pt x="8432777" y="-2065"/>
                              <a:pt x="8650918" y="0"/>
                            </a:cubicBezTo>
                            <a:cubicBezTo>
                              <a:pt x="8661530" y="153163"/>
                              <a:pt x="8638489" y="332985"/>
                              <a:pt x="8650918" y="427217"/>
                            </a:cubicBezTo>
                            <a:cubicBezTo>
                              <a:pt x="8663347" y="521449"/>
                              <a:pt x="8634971" y="675177"/>
                              <a:pt x="8650918" y="871871"/>
                            </a:cubicBezTo>
                            <a:cubicBezTo>
                              <a:pt x="8292156" y="831016"/>
                              <a:pt x="8131244" y="849167"/>
                              <a:pt x="7812444" y="871871"/>
                            </a:cubicBezTo>
                            <a:cubicBezTo>
                              <a:pt x="7493644" y="894575"/>
                              <a:pt x="7268887" y="894797"/>
                              <a:pt x="6973971" y="871871"/>
                            </a:cubicBezTo>
                            <a:cubicBezTo>
                              <a:pt x="6679055" y="848945"/>
                              <a:pt x="6614303" y="839791"/>
                              <a:pt x="6308516" y="871871"/>
                            </a:cubicBezTo>
                            <a:cubicBezTo>
                              <a:pt x="6002729" y="903951"/>
                              <a:pt x="5884364" y="893427"/>
                              <a:pt x="5643060" y="871871"/>
                            </a:cubicBezTo>
                            <a:cubicBezTo>
                              <a:pt x="5401756" y="850315"/>
                              <a:pt x="5261119" y="869023"/>
                              <a:pt x="5150623" y="871871"/>
                            </a:cubicBezTo>
                            <a:cubicBezTo>
                              <a:pt x="5040127" y="874719"/>
                              <a:pt x="4869457" y="879272"/>
                              <a:pt x="4744696" y="871871"/>
                            </a:cubicBezTo>
                            <a:cubicBezTo>
                              <a:pt x="4619935" y="864470"/>
                              <a:pt x="4482380" y="882255"/>
                              <a:pt x="4252259" y="871871"/>
                            </a:cubicBezTo>
                            <a:cubicBezTo>
                              <a:pt x="4022138" y="861487"/>
                              <a:pt x="3725706" y="862042"/>
                              <a:pt x="3500295" y="871871"/>
                            </a:cubicBezTo>
                            <a:cubicBezTo>
                              <a:pt x="3274884" y="881700"/>
                              <a:pt x="3205466" y="892127"/>
                              <a:pt x="3007858" y="871871"/>
                            </a:cubicBezTo>
                            <a:cubicBezTo>
                              <a:pt x="2810250" y="851615"/>
                              <a:pt x="2621435" y="852104"/>
                              <a:pt x="2428912" y="871871"/>
                            </a:cubicBezTo>
                            <a:cubicBezTo>
                              <a:pt x="2236389" y="891638"/>
                              <a:pt x="1996860" y="843143"/>
                              <a:pt x="1590438" y="871871"/>
                            </a:cubicBezTo>
                            <a:cubicBezTo>
                              <a:pt x="1184016" y="900599"/>
                              <a:pt x="1154425" y="894764"/>
                              <a:pt x="924983" y="871871"/>
                            </a:cubicBezTo>
                            <a:cubicBezTo>
                              <a:pt x="695541" y="848978"/>
                              <a:pt x="461878" y="833016"/>
                              <a:pt x="0" y="871871"/>
                            </a:cubicBezTo>
                            <a:cubicBezTo>
                              <a:pt x="5778" y="677105"/>
                              <a:pt x="-10330" y="585939"/>
                              <a:pt x="0" y="418498"/>
                            </a:cubicBezTo>
                            <a:cubicBezTo>
                              <a:pt x="10330" y="251057"/>
                              <a:pt x="-517" y="1508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F0BB30-AC79-4AE4-AC29-EA23B1F5BD34}"/>
                  </a:ext>
                </a:extLst>
              </p:cNvPr>
              <p:cNvSpPr txBox="1"/>
              <p:nvPr/>
            </p:nvSpPr>
            <p:spPr>
              <a:xfrm>
                <a:off x="1427091" y="3974407"/>
                <a:ext cx="5345849" cy="733648"/>
              </a:xfrm>
              <a:custGeom>
                <a:avLst/>
                <a:gdLst>
                  <a:gd name="connsiteX0" fmla="*/ 0 w 5345849"/>
                  <a:gd name="connsiteY0" fmla="*/ 0 h 733648"/>
                  <a:gd name="connsiteX1" fmla="*/ 668231 w 5345849"/>
                  <a:gd name="connsiteY1" fmla="*/ 0 h 733648"/>
                  <a:gd name="connsiteX2" fmla="*/ 1336462 w 5345849"/>
                  <a:gd name="connsiteY2" fmla="*/ 0 h 733648"/>
                  <a:gd name="connsiteX3" fmla="*/ 1844318 w 5345849"/>
                  <a:gd name="connsiteY3" fmla="*/ 0 h 733648"/>
                  <a:gd name="connsiteX4" fmla="*/ 2619466 w 5345849"/>
                  <a:gd name="connsiteY4" fmla="*/ 0 h 733648"/>
                  <a:gd name="connsiteX5" fmla="*/ 3180780 w 5345849"/>
                  <a:gd name="connsiteY5" fmla="*/ 0 h 733648"/>
                  <a:gd name="connsiteX6" fmla="*/ 3688636 w 5345849"/>
                  <a:gd name="connsiteY6" fmla="*/ 0 h 733648"/>
                  <a:gd name="connsiteX7" fmla="*/ 4410325 w 5345849"/>
                  <a:gd name="connsiteY7" fmla="*/ 0 h 733648"/>
                  <a:gd name="connsiteX8" fmla="*/ 5345849 w 5345849"/>
                  <a:gd name="connsiteY8" fmla="*/ 0 h 733648"/>
                  <a:gd name="connsiteX9" fmla="*/ 5345849 w 5345849"/>
                  <a:gd name="connsiteY9" fmla="*/ 374160 h 733648"/>
                  <a:gd name="connsiteX10" fmla="*/ 5345849 w 5345849"/>
                  <a:gd name="connsiteY10" fmla="*/ 733648 h 733648"/>
                  <a:gd name="connsiteX11" fmla="*/ 4570701 w 5345849"/>
                  <a:gd name="connsiteY11" fmla="*/ 733648 h 733648"/>
                  <a:gd name="connsiteX12" fmla="*/ 3849011 w 5345849"/>
                  <a:gd name="connsiteY12" fmla="*/ 733648 h 733648"/>
                  <a:gd name="connsiteX13" fmla="*/ 3073863 w 5345849"/>
                  <a:gd name="connsiteY13" fmla="*/ 733648 h 733648"/>
                  <a:gd name="connsiteX14" fmla="*/ 2405632 w 5345849"/>
                  <a:gd name="connsiteY14" fmla="*/ 733648 h 733648"/>
                  <a:gd name="connsiteX15" fmla="*/ 1630484 w 5345849"/>
                  <a:gd name="connsiteY15" fmla="*/ 733648 h 733648"/>
                  <a:gd name="connsiteX16" fmla="*/ 1122628 w 5345849"/>
                  <a:gd name="connsiteY16" fmla="*/ 733648 h 733648"/>
                  <a:gd name="connsiteX17" fmla="*/ 614773 w 5345849"/>
                  <a:gd name="connsiteY17" fmla="*/ 733648 h 733648"/>
                  <a:gd name="connsiteX18" fmla="*/ 0 w 5345849"/>
                  <a:gd name="connsiteY18" fmla="*/ 733648 h 733648"/>
                  <a:gd name="connsiteX19" fmla="*/ 0 w 5345849"/>
                  <a:gd name="connsiteY19" fmla="*/ 381497 h 733648"/>
                  <a:gd name="connsiteX20" fmla="*/ 0 w 5345849"/>
                  <a:gd name="connsiteY20" fmla="*/ 0 h 73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345849" h="733648" fill="none" extrusionOk="0">
                    <a:moveTo>
                      <a:pt x="0" y="0"/>
                    </a:moveTo>
                    <a:cubicBezTo>
                      <a:pt x="254535" y="9936"/>
                      <a:pt x="433946" y="32718"/>
                      <a:pt x="668231" y="0"/>
                    </a:cubicBezTo>
                    <a:cubicBezTo>
                      <a:pt x="902516" y="-32718"/>
                      <a:pt x="1016148" y="-32527"/>
                      <a:pt x="1336462" y="0"/>
                    </a:cubicBezTo>
                    <a:cubicBezTo>
                      <a:pt x="1656776" y="32527"/>
                      <a:pt x="1710433" y="9595"/>
                      <a:pt x="1844318" y="0"/>
                    </a:cubicBezTo>
                    <a:cubicBezTo>
                      <a:pt x="1978203" y="-9595"/>
                      <a:pt x="2245514" y="-7607"/>
                      <a:pt x="2619466" y="0"/>
                    </a:cubicBezTo>
                    <a:cubicBezTo>
                      <a:pt x="2993418" y="7607"/>
                      <a:pt x="2933229" y="954"/>
                      <a:pt x="3180780" y="0"/>
                    </a:cubicBezTo>
                    <a:cubicBezTo>
                      <a:pt x="3428331" y="-954"/>
                      <a:pt x="3499439" y="-23044"/>
                      <a:pt x="3688636" y="0"/>
                    </a:cubicBezTo>
                    <a:cubicBezTo>
                      <a:pt x="3877833" y="23044"/>
                      <a:pt x="4062852" y="-18837"/>
                      <a:pt x="4410325" y="0"/>
                    </a:cubicBezTo>
                    <a:cubicBezTo>
                      <a:pt x="4757798" y="18837"/>
                      <a:pt x="5035232" y="-27380"/>
                      <a:pt x="5345849" y="0"/>
                    </a:cubicBezTo>
                    <a:cubicBezTo>
                      <a:pt x="5338596" y="106338"/>
                      <a:pt x="5334373" y="239035"/>
                      <a:pt x="5345849" y="374160"/>
                    </a:cubicBezTo>
                    <a:cubicBezTo>
                      <a:pt x="5357325" y="509285"/>
                      <a:pt x="5328781" y="595785"/>
                      <a:pt x="5345849" y="733648"/>
                    </a:cubicBezTo>
                    <a:cubicBezTo>
                      <a:pt x="4960450" y="726037"/>
                      <a:pt x="4937521" y="713227"/>
                      <a:pt x="4570701" y="733648"/>
                    </a:cubicBezTo>
                    <a:cubicBezTo>
                      <a:pt x="4203881" y="754069"/>
                      <a:pt x="4062084" y="744689"/>
                      <a:pt x="3849011" y="733648"/>
                    </a:cubicBezTo>
                    <a:cubicBezTo>
                      <a:pt x="3635938" y="722608"/>
                      <a:pt x="3378275" y="739653"/>
                      <a:pt x="3073863" y="733648"/>
                    </a:cubicBezTo>
                    <a:cubicBezTo>
                      <a:pt x="2769451" y="727643"/>
                      <a:pt x="2723172" y="744364"/>
                      <a:pt x="2405632" y="733648"/>
                    </a:cubicBezTo>
                    <a:cubicBezTo>
                      <a:pt x="2088092" y="722932"/>
                      <a:pt x="1981456" y="738212"/>
                      <a:pt x="1630484" y="733648"/>
                    </a:cubicBezTo>
                    <a:cubicBezTo>
                      <a:pt x="1279512" y="729084"/>
                      <a:pt x="1283596" y="711496"/>
                      <a:pt x="1122628" y="733648"/>
                    </a:cubicBezTo>
                    <a:cubicBezTo>
                      <a:pt x="961660" y="755800"/>
                      <a:pt x="717216" y="708712"/>
                      <a:pt x="614773" y="733648"/>
                    </a:cubicBezTo>
                    <a:cubicBezTo>
                      <a:pt x="512331" y="758584"/>
                      <a:pt x="150218" y="725492"/>
                      <a:pt x="0" y="733648"/>
                    </a:cubicBezTo>
                    <a:cubicBezTo>
                      <a:pt x="1991" y="621973"/>
                      <a:pt x="15637" y="509402"/>
                      <a:pt x="0" y="381497"/>
                    </a:cubicBezTo>
                    <a:cubicBezTo>
                      <a:pt x="-15637" y="253592"/>
                      <a:pt x="-17119" y="129038"/>
                      <a:pt x="0" y="0"/>
                    </a:cubicBezTo>
                    <a:close/>
                  </a:path>
                  <a:path w="5345849" h="733648" stroke="0" extrusionOk="0">
                    <a:moveTo>
                      <a:pt x="0" y="0"/>
                    </a:moveTo>
                    <a:cubicBezTo>
                      <a:pt x="182808" y="-3961"/>
                      <a:pt x="398890" y="6117"/>
                      <a:pt x="561314" y="0"/>
                    </a:cubicBezTo>
                    <a:cubicBezTo>
                      <a:pt x="723738" y="-6117"/>
                      <a:pt x="1133197" y="2329"/>
                      <a:pt x="1336462" y="0"/>
                    </a:cubicBezTo>
                    <a:cubicBezTo>
                      <a:pt x="1539727" y="-2329"/>
                      <a:pt x="1635633" y="-21963"/>
                      <a:pt x="1897776" y="0"/>
                    </a:cubicBezTo>
                    <a:cubicBezTo>
                      <a:pt x="2159919" y="21963"/>
                      <a:pt x="2271773" y="24786"/>
                      <a:pt x="2619466" y="0"/>
                    </a:cubicBezTo>
                    <a:cubicBezTo>
                      <a:pt x="2967159" y="-24786"/>
                      <a:pt x="3150851" y="26575"/>
                      <a:pt x="3394614" y="0"/>
                    </a:cubicBezTo>
                    <a:cubicBezTo>
                      <a:pt x="3638377" y="-26575"/>
                      <a:pt x="3723997" y="-9419"/>
                      <a:pt x="3902470" y="0"/>
                    </a:cubicBezTo>
                    <a:cubicBezTo>
                      <a:pt x="4080943" y="9419"/>
                      <a:pt x="4446383" y="22321"/>
                      <a:pt x="4677618" y="0"/>
                    </a:cubicBezTo>
                    <a:cubicBezTo>
                      <a:pt x="4908853" y="-22321"/>
                      <a:pt x="5021296" y="-27434"/>
                      <a:pt x="5345849" y="0"/>
                    </a:cubicBezTo>
                    <a:cubicBezTo>
                      <a:pt x="5342141" y="143991"/>
                      <a:pt x="5330192" y="259108"/>
                      <a:pt x="5345849" y="359488"/>
                    </a:cubicBezTo>
                    <a:cubicBezTo>
                      <a:pt x="5361506" y="459868"/>
                      <a:pt x="5349016" y="573711"/>
                      <a:pt x="5345849" y="733648"/>
                    </a:cubicBezTo>
                    <a:cubicBezTo>
                      <a:pt x="5038488" y="741066"/>
                      <a:pt x="4958227" y="769801"/>
                      <a:pt x="4570701" y="733648"/>
                    </a:cubicBezTo>
                    <a:cubicBezTo>
                      <a:pt x="4183175" y="697495"/>
                      <a:pt x="4168755" y="767720"/>
                      <a:pt x="3795553" y="733648"/>
                    </a:cubicBezTo>
                    <a:cubicBezTo>
                      <a:pt x="3422351" y="699576"/>
                      <a:pt x="3412920" y="733347"/>
                      <a:pt x="3180780" y="733648"/>
                    </a:cubicBezTo>
                    <a:cubicBezTo>
                      <a:pt x="2948640" y="733949"/>
                      <a:pt x="2747574" y="729837"/>
                      <a:pt x="2459091" y="733648"/>
                    </a:cubicBezTo>
                    <a:cubicBezTo>
                      <a:pt x="2170608" y="737459"/>
                      <a:pt x="2116220" y="758073"/>
                      <a:pt x="1951235" y="733648"/>
                    </a:cubicBezTo>
                    <a:cubicBezTo>
                      <a:pt x="1786250" y="709223"/>
                      <a:pt x="1606513" y="703153"/>
                      <a:pt x="1283004" y="733648"/>
                    </a:cubicBezTo>
                    <a:cubicBezTo>
                      <a:pt x="959495" y="764143"/>
                      <a:pt x="544568" y="702068"/>
                      <a:pt x="0" y="733648"/>
                    </a:cubicBezTo>
                    <a:cubicBezTo>
                      <a:pt x="-11530" y="560174"/>
                      <a:pt x="7413" y="511387"/>
                      <a:pt x="0" y="359488"/>
                    </a:cubicBezTo>
                    <a:cubicBezTo>
                      <a:pt x="-7413" y="207589"/>
                      <a:pt x="-14977" y="119552"/>
                      <a:pt x="0" y="0"/>
                    </a:cubicBezTo>
                    <a:close/>
                  </a:path>
                </a:pathLst>
              </a:custGeom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d-ID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d-ID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𝐽𝑆𝐷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F0BB30-AC79-4AE4-AC29-EA23B1F5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091" y="3974407"/>
                <a:ext cx="5345849" cy="733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custGeom>
                        <a:avLst/>
                        <a:gdLst>
                          <a:gd name="connsiteX0" fmla="*/ 0 w 5345849"/>
                          <a:gd name="connsiteY0" fmla="*/ 0 h 733648"/>
                          <a:gd name="connsiteX1" fmla="*/ 668231 w 5345849"/>
                          <a:gd name="connsiteY1" fmla="*/ 0 h 733648"/>
                          <a:gd name="connsiteX2" fmla="*/ 1336462 w 5345849"/>
                          <a:gd name="connsiteY2" fmla="*/ 0 h 733648"/>
                          <a:gd name="connsiteX3" fmla="*/ 1844318 w 5345849"/>
                          <a:gd name="connsiteY3" fmla="*/ 0 h 733648"/>
                          <a:gd name="connsiteX4" fmla="*/ 2619466 w 5345849"/>
                          <a:gd name="connsiteY4" fmla="*/ 0 h 733648"/>
                          <a:gd name="connsiteX5" fmla="*/ 3180780 w 5345849"/>
                          <a:gd name="connsiteY5" fmla="*/ 0 h 733648"/>
                          <a:gd name="connsiteX6" fmla="*/ 3688636 w 5345849"/>
                          <a:gd name="connsiteY6" fmla="*/ 0 h 733648"/>
                          <a:gd name="connsiteX7" fmla="*/ 4410325 w 5345849"/>
                          <a:gd name="connsiteY7" fmla="*/ 0 h 733648"/>
                          <a:gd name="connsiteX8" fmla="*/ 5345849 w 5345849"/>
                          <a:gd name="connsiteY8" fmla="*/ 0 h 733648"/>
                          <a:gd name="connsiteX9" fmla="*/ 5345849 w 5345849"/>
                          <a:gd name="connsiteY9" fmla="*/ 374160 h 733648"/>
                          <a:gd name="connsiteX10" fmla="*/ 5345849 w 5345849"/>
                          <a:gd name="connsiteY10" fmla="*/ 733648 h 733648"/>
                          <a:gd name="connsiteX11" fmla="*/ 4570701 w 5345849"/>
                          <a:gd name="connsiteY11" fmla="*/ 733648 h 733648"/>
                          <a:gd name="connsiteX12" fmla="*/ 3849011 w 5345849"/>
                          <a:gd name="connsiteY12" fmla="*/ 733648 h 733648"/>
                          <a:gd name="connsiteX13" fmla="*/ 3073863 w 5345849"/>
                          <a:gd name="connsiteY13" fmla="*/ 733648 h 733648"/>
                          <a:gd name="connsiteX14" fmla="*/ 2405632 w 5345849"/>
                          <a:gd name="connsiteY14" fmla="*/ 733648 h 733648"/>
                          <a:gd name="connsiteX15" fmla="*/ 1630484 w 5345849"/>
                          <a:gd name="connsiteY15" fmla="*/ 733648 h 733648"/>
                          <a:gd name="connsiteX16" fmla="*/ 1122628 w 5345849"/>
                          <a:gd name="connsiteY16" fmla="*/ 733648 h 733648"/>
                          <a:gd name="connsiteX17" fmla="*/ 614773 w 5345849"/>
                          <a:gd name="connsiteY17" fmla="*/ 733648 h 733648"/>
                          <a:gd name="connsiteX18" fmla="*/ 0 w 5345849"/>
                          <a:gd name="connsiteY18" fmla="*/ 733648 h 733648"/>
                          <a:gd name="connsiteX19" fmla="*/ 0 w 5345849"/>
                          <a:gd name="connsiteY19" fmla="*/ 381497 h 733648"/>
                          <a:gd name="connsiteX20" fmla="*/ 0 w 5345849"/>
                          <a:gd name="connsiteY20" fmla="*/ 0 h 7336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345849" h="733648" fill="none" extrusionOk="0">
                            <a:moveTo>
                              <a:pt x="0" y="0"/>
                            </a:moveTo>
                            <a:cubicBezTo>
                              <a:pt x="254535" y="9936"/>
                              <a:pt x="433946" y="32718"/>
                              <a:pt x="668231" y="0"/>
                            </a:cubicBezTo>
                            <a:cubicBezTo>
                              <a:pt x="902516" y="-32718"/>
                              <a:pt x="1016148" y="-32527"/>
                              <a:pt x="1336462" y="0"/>
                            </a:cubicBezTo>
                            <a:cubicBezTo>
                              <a:pt x="1656776" y="32527"/>
                              <a:pt x="1710433" y="9595"/>
                              <a:pt x="1844318" y="0"/>
                            </a:cubicBezTo>
                            <a:cubicBezTo>
                              <a:pt x="1978203" y="-9595"/>
                              <a:pt x="2245514" y="-7607"/>
                              <a:pt x="2619466" y="0"/>
                            </a:cubicBezTo>
                            <a:cubicBezTo>
                              <a:pt x="2993418" y="7607"/>
                              <a:pt x="2933229" y="954"/>
                              <a:pt x="3180780" y="0"/>
                            </a:cubicBezTo>
                            <a:cubicBezTo>
                              <a:pt x="3428331" y="-954"/>
                              <a:pt x="3499439" y="-23044"/>
                              <a:pt x="3688636" y="0"/>
                            </a:cubicBezTo>
                            <a:cubicBezTo>
                              <a:pt x="3877833" y="23044"/>
                              <a:pt x="4062852" y="-18837"/>
                              <a:pt x="4410325" y="0"/>
                            </a:cubicBezTo>
                            <a:cubicBezTo>
                              <a:pt x="4757798" y="18837"/>
                              <a:pt x="5035232" y="-27380"/>
                              <a:pt x="5345849" y="0"/>
                            </a:cubicBezTo>
                            <a:cubicBezTo>
                              <a:pt x="5338596" y="106338"/>
                              <a:pt x="5334373" y="239035"/>
                              <a:pt x="5345849" y="374160"/>
                            </a:cubicBezTo>
                            <a:cubicBezTo>
                              <a:pt x="5357325" y="509285"/>
                              <a:pt x="5328781" y="595785"/>
                              <a:pt x="5345849" y="733648"/>
                            </a:cubicBezTo>
                            <a:cubicBezTo>
                              <a:pt x="4960450" y="726037"/>
                              <a:pt x="4937521" y="713227"/>
                              <a:pt x="4570701" y="733648"/>
                            </a:cubicBezTo>
                            <a:cubicBezTo>
                              <a:pt x="4203881" y="754069"/>
                              <a:pt x="4062084" y="744689"/>
                              <a:pt x="3849011" y="733648"/>
                            </a:cubicBezTo>
                            <a:cubicBezTo>
                              <a:pt x="3635938" y="722608"/>
                              <a:pt x="3378275" y="739653"/>
                              <a:pt x="3073863" y="733648"/>
                            </a:cubicBezTo>
                            <a:cubicBezTo>
                              <a:pt x="2769451" y="727643"/>
                              <a:pt x="2723172" y="744364"/>
                              <a:pt x="2405632" y="733648"/>
                            </a:cubicBezTo>
                            <a:cubicBezTo>
                              <a:pt x="2088092" y="722932"/>
                              <a:pt x="1981456" y="738212"/>
                              <a:pt x="1630484" y="733648"/>
                            </a:cubicBezTo>
                            <a:cubicBezTo>
                              <a:pt x="1279512" y="729084"/>
                              <a:pt x="1283596" y="711496"/>
                              <a:pt x="1122628" y="733648"/>
                            </a:cubicBezTo>
                            <a:cubicBezTo>
                              <a:pt x="961660" y="755800"/>
                              <a:pt x="717216" y="708712"/>
                              <a:pt x="614773" y="733648"/>
                            </a:cubicBezTo>
                            <a:cubicBezTo>
                              <a:pt x="512331" y="758584"/>
                              <a:pt x="150218" y="725492"/>
                              <a:pt x="0" y="733648"/>
                            </a:cubicBezTo>
                            <a:cubicBezTo>
                              <a:pt x="1991" y="621973"/>
                              <a:pt x="15637" y="509402"/>
                              <a:pt x="0" y="381497"/>
                            </a:cubicBezTo>
                            <a:cubicBezTo>
                              <a:pt x="-15637" y="253592"/>
                              <a:pt x="-17119" y="129038"/>
                              <a:pt x="0" y="0"/>
                            </a:cubicBezTo>
                            <a:close/>
                          </a:path>
                          <a:path w="5345849" h="733648" stroke="0" extrusionOk="0">
                            <a:moveTo>
                              <a:pt x="0" y="0"/>
                            </a:moveTo>
                            <a:cubicBezTo>
                              <a:pt x="182808" y="-3961"/>
                              <a:pt x="398890" y="6117"/>
                              <a:pt x="561314" y="0"/>
                            </a:cubicBezTo>
                            <a:cubicBezTo>
                              <a:pt x="723738" y="-6117"/>
                              <a:pt x="1133197" y="2329"/>
                              <a:pt x="1336462" y="0"/>
                            </a:cubicBezTo>
                            <a:cubicBezTo>
                              <a:pt x="1539727" y="-2329"/>
                              <a:pt x="1635633" y="-21963"/>
                              <a:pt x="1897776" y="0"/>
                            </a:cubicBezTo>
                            <a:cubicBezTo>
                              <a:pt x="2159919" y="21963"/>
                              <a:pt x="2271773" y="24786"/>
                              <a:pt x="2619466" y="0"/>
                            </a:cubicBezTo>
                            <a:cubicBezTo>
                              <a:pt x="2967159" y="-24786"/>
                              <a:pt x="3150851" y="26575"/>
                              <a:pt x="3394614" y="0"/>
                            </a:cubicBezTo>
                            <a:cubicBezTo>
                              <a:pt x="3638377" y="-26575"/>
                              <a:pt x="3723997" y="-9419"/>
                              <a:pt x="3902470" y="0"/>
                            </a:cubicBezTo>
                            <a:cubicBezTo>
                              <a:pt x="4080943" y="9419"/>
                              <a:pt x="4446383" y="22321"/>
                              <a:pt x="4677618" y="0"/>
                            </a:cubicBezTo>
                            <a:cubicBezTo>
                              <a:pt x="4908853" y="-22321"/>
                              <a:pt x="5021296" y="-27434"/>
                              <a:pt x="5345849" y="0"/>
                            </a:cubicBezTo>
                            <a:cubicBezTo>
                              <a:pt x="5342141" y="143991"/>
                              <a:pt x="5330192" y="259108"/>
                              <a:pt x="5345849" y="359488"/>
                            </a:cubicBezTo>
                            <a:cubicBezTo>
                              <a:pt x="5361506" y="459868"/>
                              <a:pt x="5349016" y="573711"/>
                              <a:pt x="5345849" y="733648"/>
                            </a:cubicBezTo>
                            <a:cubicBezTo>
                              <a:pt x="5038488" y="741066"/>
                              <a:pt x="4958227" y="769801"/>
                              <a:pt x="4570701" y="733648"/>
                            </a:cubicBezTo>
                            <a:cubicBezTo>
                              <a:pt x="4183175" y="697495"/>
                              <a:pt x="4168755" y="767720"/>
                              <a:pt x="3795553" y="733648"/>
                            </a:cubicBezTo>
                            <a:cubicBezTo>
                              <a:pt x="3422351" y="699576"/>
                              <a:pt x="3412920" y="733347"/>
                              <a:pt x="3180780" y="733648"/>
                            </a:cubicBezTo>
                            <a:cubicBezTo>
                              <a:pt x="2948640" y="733949"/>
                              <a:pt x="2747574" y="729837"/>
                              <a:pt x="2459091" y="733648"/>
                            </a:cubicBezTo>
                            <a:cubicBezTo>
                              <a:pt x="2170608" y="737459"/>
                              <a:pt x="2116220" y="758073"/>
                              <a:pt x="1951235" y="733648"/>
                            </a:cubicBezTo>
                            <a:cubicBezTo>
                              <a:pt x="1786250" y="709223"/>
                              <a:pt x="1606513" y="703153"/>
                              <a:pt x="1283004" y="733648"/>
                            </a:cubicBezTo>
                            <a:cubicBezTo>
                              <a:pt x="959495" y="764143"/>
                              <a:pt x="544568" y="702068"/>
                              <a:pt x="0" y="733648"/>
                            </a:cubicBezTo>
                            <a:cubicBezTo>
                              <a:pt x="-11530" y="560174"/>
                              <a:pt x="7413" y="511387"/>
                              <a:pt x="0" y="359488"/>
                            </a:cubicBezTo>
                            <a:cubicBezTo>
                              <a:pt x="-7413" y="207589"/>
                              <a:pt x="-14977" y="11955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8975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3E078-F072-4388-BD5F-A8957534AD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955851"/>
            <a:ext cx="11101917" cy="3079188"/>
          </a:xfrm>
        </p:spPr>
        <p:txBody>
          <a:bodyPr/>
          <a:lstStyle/>
          <a:p>
            <a:r>
              <a:rPr lang="en-US" sz="2000" dirty="0"/>
              <a:t>The global minimum of the minimax game happens when:</a:t>
            </a:r>
          </a:p>
          <a:p>
            <a:pPr marL="690563" indent="-350838">
              <a:buSzPct val="100000"/>
              <a:buFont typeface="+mj-lt"/>
              <a:buAutoNum type="arabicPeriod"/>
            </a:pPr>
            <a:r>
              <a:rPr lang="en-US" sz="2000" dirty="0"/>
              <a:t>Achieve optimal Discriminator for any </a:t>
            </a:r>
            <a:r>
              <a:rPr lang="en-US" sz="2000" dirty="0">
                <a:solidFill>
                  <a:srgbClr val="C00000"/>
                </a:solidFill>
              </a:rPr>
              <a:t>G</a:t>
            </a:r>
          </a:p>
          <a:p>
            <a:pPr marL="690563" indent="-350838">
              <a:buSzPct val="100000"/>
              <a:buFont typeface="+mj-lt"/>
              <a:buAutoNum type="arabicPeriod"/>
            </a:pPr>
            <a:endParaRPr lang="en-US" sz="2000" dirty="0"/>
          </a:p>
          <a:p>
            <a:pPr marL="690563" indent="-350838">
              <a:buSzPct val="100000"/>
              <a:buFont typeface="+mj-lt"/>
              <a:buAutoNum type="arabicPeriod"/>
            </a:pPr>
            <a:r>
              <a:rPr lang="en-US" sz="2000" dirty="0"/>
              <a:t>Achieve optimal Generator for optimal </a:t>
            </a:r>
            <a:r>
              <a:rPr lang="en-US" sz="2000" dirty="0">
                <a:solidFill>
                  <a:srgbClr val="0000FF"/>
                </a:solidFill>
              </a:rPr>
              <a:t>D</a:t>
            </a:r>
            <a:endParaRPr lang="id-ID" sz="2000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Generative Adversarial Networks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F0BB30-AC79-4AE4-AC29-EA23B1F5BD34}"/>
                  </a:ext>
                </a:extLst>
              </p:cNvPr>
              <p:cNvSpPr txBox="1"/>
              <p:nvPr/>
            </p:nvSpPr>
            <p:spPr>
              <a:xfrm>
                <a:off x="998245" y="1977657"/>
                <a:ext cx="5345849" cy="733648"/>
              </a:xfrm>
              <a:custGeom>
                <a:avLst/>
                <a:gdLst>
                  <a:gd name="connsiteX0" fmla="*/ 0 w 5345849"/>
                  <a:gd name="connsiteY0" fmla="*/ 0 h 733648"/>
                  <a:gd name="connsiteX1" fmla="*/ 668231 w 5345849"/>
                  <a:gd name="connsiteY1" fmla="*/ 0 h 733648"/>
                  <a:gd name="connsiteX2" fmla="*/ 1336462 w 5345849"/>
                  <a:gd name="connsiteY2" fmla="*/ 0 h 733648"/>
                  <a:gd name="connsiteX3" fmla="*/ 1844318 w 5345849"/>
                  <a:gd name="connsiteY3" fmla="*/ 0 h 733648"/>
                  <a:gd name="connsiteX4" fmla="*/ 2619466 w 5345849"/>
                  <a:gd name="connsiteY4" fmla="*/ 0 h 733648"/>
                  <a:gd name="connsiteX5" fmla="*/ 3180780 w 5345849"/>
                  <a:gd name="connsiteY5" fmla="*/ 0 h 733648"/>
                  <a:gd name="connsiteX6" fmla="*/ 3688636 w 5345849"/>
                  <a:gd name="connsiteY6" fmla="*/ 0 h 733648"/>
                  <a:gd name="connsiteX7" fmla="*/ 4410325 w 5345849"/>
                  <a:gd name="connsiteY7" fmla="*/ 0 h 733648"/>
                  <a:gd name="connsiteX8" fmla="*/ 5345849 w 5345849"/>
                  <a:gd name="connsiteY8" fmla="*/ 0 h 733648"/>
                  <a:gd name="connsiteX9" fmla="*/ 5345849 w 5345849"/>
                  <a:gd name="connsiteY9" fmla="*/ 374160 h 733648"/>
                  <a:gd name="connsiteX10" fmla="*/ 5345849 w 5345849"/>
                  <a:gd name="connsiteY10" fmla="*/ 733648 h 733648"/>
                  <a:gd name="connsiteX11" fmla="*/ 4570701 w 5345849"/>
                  <a:gd name="connsiteY11" fmla="*/ 733648 h 733648"/>
                  <a:gd name="connsiteX12" fmla="*/ 3849011 w 5345849"/>
                  <a:gd name="connsiteY12" fmla="*/ 733648 h 733648"/>
                  <a:gd name="connsiteX13" fmla="*/ 3073863 w 5345849"/>
                  <a:gd name="connsiteY13" fmla="*/ 733648 h 733648"/>
                  <a:gd name="connsiteX14" fmla="*/ 2405632 w 5345849"/>
                  <a:gd name="connsiteY14" fmla="*/ 733648 h 733648"/>
                  <a:gd name="connsiteX15" fmla="*/ 1630484 w 5345849"/>
                  <a:gd name="connsiteY15" fmla="*/ 733648 h 733648"/>
                  <a:gd name="connsiteX16" fmla="*/ 1122628 w 5345849"/>
                  <a:gd name="connsiteY16" fmla="*/ 733648 h 733648"/>
                  <a:gd name="connsiteX17" fmla="*/ 614773 w 5345849"/>
                  <a:gd name="connsiteY17" fmla="*/ 733648 h 733648"/>
                  <a:gd name="connsiteX18" fmla="*/ 0 w 5345849"/>
                  <a:gd name="connsiteY18" fmla="*/ 733648 h 733648"/>
                  <a:gd name="connsiteX19" fmla="*/ 0 w 5345849"/>
                  <a:gd name="connsiteY19" fmla="*/ 381497 h 733648"/>
                  <a:gd name="connsiteX20" fmla="*/ 0 w 5345849"/>
                  <a:gd name="connsiteY20" fmla="*/ 0 h 73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345849" h="733648" fill="none" extrusionOk="0">
                    <a:moveTo>
                      <a:pt x="0" y="0"/>
                    </a:moveTo>
                    <a:cubicBezTo>
                      <a:pt x="254535" y="9936"/>
                      <a:pt x="433946" y="32718"/>
                      <a:pt x="668231" y="0"/>
                    </a:cubicBezTo>
                    <a:cubicBezTo>
                      <a:pt x="902516" y="-32718"/>
                      <a:pt x="1016148" y="-32527"/>
                      <a:pt x="1336462" y="0"/>
                    </a:cubicBezTo>
                    <a:cubicBezTo>
                      <a:pt x="1656776" y="32527"/>
                      <a:pt x="1710433" y="9595"/>
                      <a:pt x="1844318" y="0"/>
                    </a:cubicBezTo>
                    <a:cubicBezTo>
                      <a:pt x="1978203" y="-9595"/>
                      <a:pt x="2245514" y="-7607"/>
                      <a:pt x="2619466" y="0"/>
                    </a:cubicBezTo>
                    <a:cubicBezTo>
                      <a:pt x="2993418" y="7607"/>
                      <a:pt x="2933229" y="954"/>
                      <a:pt x="3180780" y="0"/>
                    </a:cubicBezTo>
                    <a:cubicBezTo>
                      <a:pt x="3428331" y="-954"/>
                      <a:pt x="3499439" y="-23044"/>
                      <a:pt x="3688636" y="0"/>
                    </a:cubicBezTo>
                    <a:cubicBezTo>
                      <a:pt x="3877833" y="23044"/>
                      <a:pt x="4062852" y="-18837"/>
                      <a:pt x="4410325" y="0"/>
                    </a:cubicBezTo>
                    <a:cubicBezTo>
                      <a:pt x="4757798" y="18837"/>
                      <a:pt x="5035232" y="-27380"/>
                      <a:pt x="5345849" y="0"/>
                    </a:cubicBezTo>
                    <a:cubicBezTo>
                      <a:pt x="5338596" y="106338"/>
                      <a:pt x="5334373" y="239035"/>
                      <a:pt x="5345849" y="374160"/>
                    </a:cubicBezTo>
                    <a:cubicBezTo>
                      <a:pt x="5357325" y="509285"/>
                      <a:pt x="5328781" y="595785"/>
                      <a:pt x="5345849" y="733648"/>
                    </a:cubicBezTo>
                    <a:cubicBezTo>
                      <a:pt x="4960450" y="726037"/>
                      <a:pt x="4937521" y="713227"/>
                      <a:pt x="4570701" y="733648"/>
                    </a:cubicBezTo>
                    <a:cubicBezTo>
                      <a:pt x="4203881" y="754069"/>
                      <a:pt x="4062084" y="744689"/>
                      <a:pt x="3849011" y="733648"/>
                    </a:cubicBezTo>
                    <a:cubicBezTo>
                      <a:pt x="3635938" y="722608"/>
                      <a:pt x="3378275" y="739653"/>
                      <a:pt x="3073863" y="733648"/>
                    </a:cubicBezTo>
                    <a:cubicBezTo>
                      <a:pt x="2769451" y="727643"/>
                      <a:pt x="2723172" y="744364"/>
                      <a:pt x="2405632" y="733648"/>
                    </a:cubicBezTo>
                    <a:cubicBezTo>
                      <a:pt x="2088092" y="722932"/>
                      <a:pt x="1981456" y="738212"/>
                      <a:pt x="1630484" y="733648"/>
                    </a:cubicBezTo>
                    <a:cubicBezTo>
                      <a:pt x="1279512" y="729084"/>
                      <a:pt x="1283596" y="711496"/>
                      <a:pt x="1122628" y="733648"/>
                    </a:cubicBezTo>
                    <a:cubicBezTo>
                      <a:pt x="961660" y="755800"/>
                      <a:pt x="717216" y="708712"/>
                      <a:pt x="614773" y="733648"/>
                    </a:cubicBezTo>
                    <a:cubicBezTo>
                      <a:pt x="512331" y="758584"/>
                      <a:pt x="150218" y="725492"/>
                      <a:pt x="0" y="733648"/>
                    </a:cubicBezTo>
                    <a:cubicBezTo>
                      <a:pt x="1991" y="621973"/>
                      <a:pt x="15637" y="509402"/>
                      <a:pt x="0" y="381497"/>
                    </a:cubicBezTo>
                    <a:cubicBezTo>
                      <a:pt x="-15637" y="253592"/>
                      <a:pt x="-17119" y="129038"/>
                      <a:pt x="0" y="0"/>
                    </a:cubicBezTo>
                    <a:close/>
                  </a:path>
                  <a:path w="5345849" h="733648" stroke="0" extrusionOk="0">
                    <a:moveTo>
                      <a:pt x="0" y="0"/>
                    </a:moveTo>
                    <a:cubicBezTo>
                      <a:pt x="182808" y="-3961"/>
                      <a:pt x="398890" y="6117"/>
                      <a:pt x="561314" y="0"/>
                    </a:cubicBezTo>
                    <a:cubicBezTo>
                      <a:pt x="723738" y="-6117"/>
                      <a:pt x="1133197" y="2329"/>
                      <a:pt x="1336462" y="0"/>
                    </a:cubicBezTo>
                    <a:cubicBezTo>
                      <a:pt x="1539727" y="-2329"/>
                      <a:pt x="1635633" y="-21963"/>
                      <a:pt x="1897776" y="0"/>
                    </a:cubicBezTo>
                    <a:cubicBezTo>
                      <a:pt x="2159919" y="21963"/>
                      <a:pt x="2271773" y="24786"/>
                      <a:pt x="2619466" y="0"/>
                    </a:cubicBezTo>
                    <a:cubicBezTo>
                      <a:pt x="2967159" y="-24786"/>
                      <a:pt x="3150851" y="26575"/>
                      <a:pt x="3394614" y="0"/>
                    </a:cubicBezTo>
                    <a:cubicBezTo>
                      <a:pt x="3638377" y="-26575"/>
                      <a:pt x="3723997" y="-9419"/>
                      <a:pt x="3902470" y="0"/>
                    </a:cubicBezTo>
                    <a:cubicBezTo>
                      <a:pt x="4080943" y="9419"/>
                      <a:pt x="4446383" y="22321"/>
                      <a:pt x="4677618" y="0"/>
                    </a:cubicBezTo>
                    <a:cubicBezTo>
                      <a:pt x="4908853" y="-22321"/>
                      <a:pt x="5021296" y="-27434"/>
                      <a:pt x="5345849" y="0"/>
                    </a:cubicBezTo>
                    <a:cubicBezTo>
                      <a:pt x="5342141" y="143991"/>
                      <a:pt x="5330192" y="259108"/>
                      <a:pt x="5345849" y="359488"/>
                    </a:cubicBezTo>
                    <a:cubicBezTo>
                      <a:pt x="5361506" y="459868"/>
                      <a:pt x="5349016" y="573711"/>
                      <a:pt x="5345849" y="733648"/>
                    </a:cubicBezTo>
                    <a:cubicBezTo>
                      <a:pt x="5038488" y="741066"/>
                      <a:pt x="4958227" y="769801"/>
                      <a:pt x="4570701" y="733648"/>
                    </a:cubicBezTo>
                    <a:cubicBezTo>
                      <a:pt x="4183175" y="697495"/>
                      <a:pt x="4168755" y="767720"/>
                      <a:pt x="3795553" y="733648"/>
                    </a:cubicBezTo>
                    <a:cubicBezTo>
                      <a:pt x="3422351" y="699576"/>
                      <a:pt x="3412920" y="733347"/>
                      <a:pt x="3180780" y="733648"/>
                    </a:cubicBezTo>
                    <a:cubicBezTo>
                      <a:pt x="2948640" y="733949"/>
                      <a:pt x="2747574" y="729837"/>
                      <a:pt x="2459091" y="733648"/>
                    </a:cubicBezTo>
                    <a:cubicBezTo>
                      <a:pt x="2170608" y="737459"/>
                      <a:pt x="2116220" y="758073"/>
                      <a:pt x="1951235" y="733648"/>
                    </a:cubicBezTo>
                    <a:cubicBezTo>
                      <a:pt x="1786250" y="709223"/>
                      <a:pt x="1606513" y="703153"/>
                      <a:pt x="1283004" y="733648"/>
                    </a:cubicBezTo>
                    <a:cubicBezTo>
                      <a:pt x="959495" y="764143"/>
                      <a:pt x="544568" y="702068"/>
                      <a:pt x="0" y="733648"/>
                    </a:cubicBezTo>
                    <a:cubicBezTo>
                      <a:pt x="-11530" y="560174"/>
                      <a:pt x="7413" y="511387"/>
                      <a:pt x="0" y="359488"/>
                    </a:cubicBezTo>
                    <a:cubicBezTo>
                      <a:pt x="-7413" y="207589"/>
                      <a:pt x="-14977" y="119552"/>
                      <a:pt x="0" y="0"/>
                    </a:cubicBezTo>
                    <a:close/>
                  </a:path>
                </a:pathLst>
              </a:custGeom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d-ID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d-ID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d-ID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𝐽𝑆𝐷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F0BB30-AC79-4AE4-AC29-EA23B1F5B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5" y="1977657"/>
                <a:ext cx="5345849" cy="7336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prstDash val="solid"/>
                <a:extLst>
                  <a:ext uri="{C807C97D-BFC1-408E-A445-0C87EB9F89A2}">
                    <ask:lineSketchStyleProps xmlns:ask="http://schemas.microsoft.com/office/drawing/2018/sketchyshapes" sd="4220676882">
                      <a:custGeom>
                        <a:avLst/>
                        <a:gdLst>
                          <a:gd name="connsiteX0" fmla="*/ 0 w 5345849"/>
                          <a:gd name="connsiteY0" fmla="*/ 0 h 733648"/>
                          <a:gd name="connsiteX1" fmla="*/ 668231 w 5345849"/>
                          <a:gd name="connsiteY1" fmla="*/ 0 h 733648"/>
                          <a:gd name="connsiteX2" fmla="*/ 1336462 w 5345849"/>
                          <a:gd name="connsiteY2" fmla="*/ 0 h 733648"/>
                          <a:gd name="connsiteX3" fmla="*/ 1844318 w 5345849"/>
                          <a:gd name="connsiteY3" fmla="*/ 0 h 733648"/>
                          <a:gd name="connsiteX4" fmla="*/ 2619466 w 5345849"/>
                          <a:gd name="connsiteY4" fmla="*/ 0 h 733648"/>
                          <a:gd name="connsiteX5" fmla="*/ 3180780 w 5345849"/>
                          <a:gd name="connsiteY5" fmla="*/ 0 h 733648"/>
                          <a:gd name="connsiteX6" fmla="*/ 3688636 w 5345849"/>
                          <a:gd name="connsiteY6" fmla="*/ 0 h 733648"/>
                          <a:gd name="connsiteX7" fmla="*/ 4410325 w 5345849"/>
                          <a:gd name="connsiteY7" fmla="*/ 0 h 733648"/>
                          <a:gd name="connsiteX8" fmla="*/ 5345849 w 5345849"/>
                          <a:gd name="connsiteY8" fmla="*/ 0 h 733648"/>
                          <a:gd name="connsiteX9" fmla="*/ 5345849 w 5345849"/>
                          <a:gd name="connsiteY9" fmla="*/ 374160 h 733648"/>
                          <a:gd name="connsiteX10" fmla="*/ 5345849 w 5345849"/>
                          <a:gd name="connsiteY10" fmla="*/ 733648 h 733648"/>
                          <a:gd name="connsiteX11" fmla="*/ 4570701 w 5345849"/>
                          <a:gd name="connsiteY11" fmla="*/ 733648 h 733648"/>
                          <a:gd name="connsiteX12" fmla="*/ 3849011 w 5345849"/>
                          <a:gd name="connsiteY12" fmla="*/ 733648 h 733648"/>
                          <a:gd name="connsiteX13" fmla="*/ 3073863 w 5345849"/>
                          <a:gd name="connsiteY13" fmla="*/ 733648 h 733648"/>
                          <a:gd name="connsiteX14" fmla="*/ 2405632 w 5345849"/>
                          <a:gd name="connsiteY14" fmla="*/ 733648 h 733648"/>
                          <a:gd name="connsiteX15" fmla="*/ 1630484 w 5345849"/>
                          <a:gd name="connsiteY15" fmla="*/ 733648 h 733648"/>
                          <a:gd name="connsiteX16" fmla="*/ 1122628 w 5345849"/>
                          <a:gd name="connsiteY16" fmla="*/ 733648 h 733648"/>
                          <a:gd name="connsiteX17" fmla="*/ 614773 w 5345849"/>
                          <a:gd name="connsiteY17" fmla="*/ 733648 h 733648"/>
                          <a:gd name="connsiteX18" fmla="*/ 0 w 5345849"/>
                          <a:gd name="connsiteY18" fmla="*/ 733648 h 733648"/>
                          <a:gd name="connsiteX19" fmla="*/ 0 w 5345849"/>
                          <a:gd name="connsiteY19" fmla="*/ 381497 h 733648"/>
                          <a:gd name="connsiteX20" fmla="*/ 0 w 5345849"/>
                          <a:gd name="connsiteY20" fmla="*/ 0 h 7336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345849" h="733648" fill="none" extrusionOk="0">
                            <a:moveTo>
                              <a:pt x="0" y="0"/>
                            </a:moveTo>
                            <a:cubicBezTo>
                              <a:pt x="254535" y="9936"/>
                              <a:pt x="433946" y="32718"/>
                              <a:pt x="668231" y="0"/>
                            </a:cubicBezTo>
                            <a:cubicBezTo>
                              <a:pt x="902516" y="-32718"/>
                              <a:pt x="1016148" y="-32527"/>
                              <a:pt x="1336462" y="0"/>
                            </a:cubicBezTo>
                            <a:cubicBezTo>
                              <a:pt x="1656776" y="32527"/>
                              <a:pt x="1710433" y="9595"/>
                              <a:pt x="1844318" y="0"/>
                            </a:cubicBezTo>
                            <a:cubicBezTo>
                              <a:pt x="1978203" y="-9595"/>
                              <a:pt x="2245514" y="-7607"/>
                              <a:pt x="2619466" y="0"/>
                            </a:cubicBezTo>
                            <a:cubicBezTo>
                              <a:pt x="2993418" y="7607"/>
                              <a:pt x="2933229" y="954"/>
                              <a:pt x="3180780" y="0"/>
                            </a:cubicBezTo>
                            <a:cubicBezTo>
                              <a:pt x="3428331" y="-954"/>
                              <a:pt x="3499439" y="-23044"/>
                              <a:pt x="3688636" y="0"/>
                            </a:cubicBezTo>
                            <a:cubicBezTo>
                              <a:pt x="3877833" y="23044"/>
                              <a:pt x="4062852" y="-18837"/>
                              <a:pt x="4410325" y="0"/>
                            </a:cubicBezTo>
                            <a:cubicBezTo>
                              <a:pt x="4757798" y="18837"/>
                              <a:pt x="5035232" y="-27380"/>
                              <a:pt x="5345849" y="0"/>
                            </a:cubicBezTo>
                            <a:cubicBezTo>
                              <a:pt x="5338596" y="106338"/>
                              <a:pt x="5334373" y="239035"/>
                              <a:pt x="5345849" y="374160"/>
                            </a:cubicBezTo>
                            <a:cubicBezTo>
                              <a:pt x="5357325" y="509285"/>
                              <a:pt x="5328781" y="595785"/>
                              <a:pt x="5345849" y="733648"/>
                            </a:cubicBezTo>
                            <a:cubicBezTo>
                              <a:pt x="4960450" y="726037"/>
                              <a:pt x="4937521" y="713227"/>
                              <a:pt x="4570701" y="733648"/>
                            </a:cubicBezTo>
                            <a:cubicBezTo>
                              <a:pt x="4203881" y="754069"/>
                              <a:pt x="4062084" y="744689"/>
                              <a:pt x="3849011" y="733648"/>
                            </a:cubicBezTo>
                            <a:cubicBezTo>
                              <a:pt x="3635938" y="722608"/>
                              <a:pt x="3378275" y="739653"/>
                              <a:pt x="3073863" y="733648"/>
                            </a:cubicBezTo>
                            <a:cubicBezTo>
                              <a:pt x="2769451" y="727643"/>
                              <a:pt x="2723172" y="744364"/>
                              <a:pt x="2405632" y="733648"/>
                            </a:cubicBezTo>
                            <a:cubicBezTo>
                              <a:pt x="2088092" y="722932"/>
                              <a:pt x="1981456" y="738212"/>
                              <a:pt x="1630484" y="733648"/>
                            </a:cubicBezTo>
                            <a:cubicBezTo>
                              <a:pt x="1279512" y="729084"/>
                              <a:pt x="1283596" y="711496"/>
                              <a:pt x="1122628" y="733648"/>
                            </a:cubicBezTo>
                            <a:cubicBezTo>
                              <a:pt x="961660" y="755800"/>
                              <a:pt x="717216" y="708712"/>
                              <a:pt x="614773" y="733648"/>
                            </a:cubicBezTo>
                            <a:cubicBezTo>
                              <a:pt x="512331" y="758584"/>
                              <a:pt x="150218" y="725492"/>
                              <a:pt x="0" y="733648"/>
                            </a:cubicBezTo>
                            <a:cubicBezTo>
                              <a:pt x="1991" y="621973"/>
                              <a:pt x="15637" y="509402"/>
                              <a:pt x="0" y="381497"/>
                            </a:cubicBezTo>
                            <a:cubicBezTo>
                              <a:pt x="-15637" y="253592"/>
                              <a:pt x="-17119" y="129038"/>
                              <a:pt x="0" y="0"/>
                            </a:cubicBezTo>
                            <a:close/>
                          </a:path>
                          <a:path w="5345849" h="733648" stroke="0" extrusionOk="0">
                            <a:moveTo>
                              <a:pt x="0" y="0"/>
                            </a:moveTo>
                            <a:cubicBezTo>
                              <a:pt x="182808" y="-3961"/>
                              <a:pt x="398890" y="6117"/>
                              <a:pt x="561314" y="0"/>
                            </a:cubicBezTo>
                            <a:cubicBezTo>
                              <a:pt x="723738" y="-6117"/>
                              <a:pt x="1133197" y="2329"/>
                              <a:pt x="1336462" y="0"/>
                            </a:cubicBezTo>
                            <a:cubicBezTo>
                              <a:pt x="1539727" y="-2329"/>
                              <a:pt x="1635633" y="-21963"/>
                              <a:pt x="1897776" y="0"/>
                            </a:cubicBezTo>
                            <a:cubicBezTo>
                              <a:pt x="2159919" y="21963"/>
                              <a:pt x="2271773" y="24786"/>
                              <a:pt x="2619466" y="0"/>
                            </a:cubicBezTo>
                            <a:cubicBezTo>
                              <a:pt x="2967159" y="-24786"/>
                              <a:pt x="3150851" y="26575"/>
                              <a:pt x="3394614" y="0"/>
                            </a:cubicBezTo>
                            <a:cubicBezTo>
                              <a:pt x="3638377" y="-26575"/>
                              <a:pt x="3723997" y="-9419"/>
                              <a:pt x="3902470" y="0"/>
                            </a:cubicBezTo>
                            <a:cubicBezTo>
                              <a:pt x="4080943" y="9419"/>
                              <a:pt x="4446383" y="22321"/>
                              <a:pt x="4677618" y="0"/>
                            </a:cubicBezTo>
                            <a:cubicBezTo>
                              <a:pt x="4908853" y="-22321"/>
                              <a:pt x="5021296" y="-27434"/>
                              <a:pt x="5345849" y="0"/>
                            </a:cubicBezTo>
                            <a:cubicBezTo>
                              <a:pt x="5342141" y="143991"/>
                              <a:pt x="5330192" y="259108"/>
                              <a:pt x="5345849" y="359488"/>
                            </a:cubicBezTo>
                            <a:cubicBezTo>
                              <a:pt x="5361506" y="459868"/>
                              <a:pt x="5349016" y="573711"/>
                              <a:pt x="5345849" y="733648"/>
                            </a:cubicBezTo>
                            <a:cubicBezTo>
                              <a:pt x="5038488" y="741066"/>
                              <a:pt x="4958227" y="769801"/>
                              <a:pt x="4570701" y="733648"/>
                            </a:cubicBezTo>
                            <a:cubicBezTo>
                              <a:pt x="4183175" y="697495"/>
                              <a:pt x="4168755" y="767720"/>
                              <a:pt x="3795553" y="733648"/>
                            </a:cubicBezTo>
                            <a:cubicBezTo>
                              <a:pt x="3422351" y="699576"/>
                              <a:pt x="3412920" y="733347"/>
                              <a:pt x="3180780" y="733648"/>
                            </a:cubicBezTo>
                            <a:cubicBezTo>
                              <a:pt x="2948640" y="733949"/>
                              <a:pt x="2747574" y="729837"/>
                              <a:pt x="2459091" y="733648"/>
                            </a:cubicBezTo>
                            <a:cubicBezTo>
                              <a:pt x="2170608" y="737459"/>
                              <a:pt x="2116220" y="758073"/>
                              <a:pt x="1951235" y="733648"/>
                            </a:cubicBezTo>
                            <a:cubicBezTo>
                              <a:pt x="1786250" y="709223"/>
                              <a:pt x="1606513" y="703153"/>
                              <a:pt x="1283004" y="733648"/>
                            </a:cubicBezTo>
                            <a:cubicBezTo>
                              <a:pt x="959495" y="764143"/>
                              <a:pt x="544568" y="702068"/>
                              <a:pt x="0" y="733648"/>
                            </a:cubicBezTo>
                            <a:cubicBezTo>
                              <a:pt x="-11530" y="560174"/>
                              <a:pt x="7413" y="511387"/>
                              <a:pt x="0" y="359488"/>
                            </a:cubicBezTo>
                            <a:cubicBezTo>
                              <a:pt x="-7413" y="207589"/>
                              <a:pt x="-14977" y="11955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160DB7-B210-4BF4-883C-13B5014E205C}"/>
                  </a:ext>
                </a:extLst>
              </p:cNvPr>
              <p:cNvSpPr txBox="1"/>
              <p:nvPr/>
            </p:nvSpPr>
            <p:spPr>
              <a:xfrm>
                <a:off x="6794204" y="3570768"/>
                <a:ext cx="3551275" cy="914400"/>
              </a:xfrm>
              <a:custGeom>
                <a:avLst/>
                <a:gdLst>
                  <a:gd name="connsiteX0" fmla="*/ 0 w 3551275"/>
                  <a:gd name="connsiteY0" fmla="*/ 0 h 914400"/>
                  <a:gd name="connsiteX1" fmla="*/ 627392 w 3551275"/>
                  <a:gd name="connsiteY1" fmla="*/ 0 h 914400"/>
                  <a:gd name="connsiteX2" fmla="*/ 1219271 w 3551275"/>
                  <a:gd name="connsiteY2" fmla="*/ 0 h 914400"/>
                  <a:gd name="connsiteX3" fmla="*/ 1846663 w 3551275"/>
                  <a:gd name="connsiteY3" fmla="*/ 0 h 914400"/>
                  <a:gd name="connsiteX4" fmla="*/ 2367517 w 3551275"/>
                  <a:gd name="connsiteY4" fmla="*/ 0 h 914400"/>
                  <a:gd name="connsiteX5" fmla="*/ 2959396 w 3551275"/>
                  <a:gd name="connsiteY5" fmla="*/ 0 h 914400"/>
                  <a:gd name="connsiteX6" fmla="*/ 3551275 w 3551275"/>
                  <a:gd name="connsiteY6" fmla="*/ 0 h 914400"/>
                  <a:gd name="connsiteX7" fmla="*/ 3551275 w 3551275"/>
                  <a:gd name="connsiteY7" fmla="*/ 475488 h 914400"/>
                  <a:gd name="connsiteX8" fmla="*/ 3551275 w 3551275"/>
                  <a:gd name="connsiteY8" fmla="*/ 914400 h 914400"/>
                  <a:gd name="connsiteX9" fmla="*/ 2994909 w 3551275"/>
                  <a:gd name="connsiteY9" fmla="*/ 914400 h 914400"/>
                  <a:gd name="connsiteX10" fmla="*/ 2367517 w 3551275"/>
                  <a:gd name="connsiteY10" fmla="*/ 914400 h 914400"/>
                  <a:gd name="connsiteX11" fmla="*/ 1740125 w 3551275"/>
                  <a:gd name="connsiteY11" fmla="*/ 914400 h 914400"/>
                  <a:gd name="connsiteX12" fmla="*/ 1112733 w 3551275"/>
                  <a:gd name="connsiteY12" fmla="*/ 914400 h 914400"/>
                  <a:gd name="connsiteX13" fmla="*/ 556366 w 3551275"/>
                  <a:gd name="connsiteY13" fmla="*/ 914400 h 914400"/>
                  <a:gd name="connsiteX14" fmla="*/ 0 w 3551275"/>
                  <a:gd name="connsiteY14" fmla="*/ 914400 h 914400"/>
                  <a:gd name="connsiteX15" fmla="*/ 0 w 3551275"/>
                  <a:gd name="connsiteY15" fmla="*/ 448056 h 914400"/>
                  <a:gd name="connsiteX16" fmla="*/ 0 w 3551275"/>
                  <a:gd name="connsiteY16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51275" h="914400" fill="none" extrusionOk="0">
                    <a:moveTo>
                      <a:pt x="0" y="0"/>
                    </a:moveTo>
                    <a:cubicBezTo>
                      <a:pt x="144325" y="29719"/>
                      <a:pt x="434089" y="11279"/>
                      <a:pt x="627392" y="0"/>
                    </a:cubicBezTo>
                    <a:cubicBezTo>
                      <a:pt x="820695" y="-11279"/>
                      <a:pt x="935721" y="27595"/>
                      <a:pt x="1219271" y="0"/>
                    </a:cubicBezTo>
                    <a:cubicBezTo>
                      <a:pt x="1502821" y="-27595"/>
                      <a:pt x="1591887" y="3757"/>
                      <a:pt x="1846663" y="0"/>
                    </a:cubicBezTo>
                    <a:cubicBezTo>
                      <a:pt x="2101439" y="-3757"/>
                      <a:pt x="2210938" y="-15578"/>
                      <a:pt x="2367517" y="0"/>
                    </a:cubicBezTo>
                    <a:cubicBezTo>
                      <a:pt x="2524096" y="15578"/>
                      <a:pt x="2837173" y="-3832"/>
                      <a:pt x="2959396" y="0"/>
                    </a:cubicBezTo>
                    <a:cubicBezTo>
                      <a:pt x="3081619" y="3832"/>
                      <a:pt x="3419705" y="8938"/>
                      <a:pt x="3551275" y="0"/>
                    </a:cubicBezTo>
                    <a:cubicBezTo>
                      <a:pt x="3537753" y="200167"/>
                      <a:pt x="3544644" y="367905"/>
                      <a:pt x="3551275" y="475488"/>
                    </a:cubicBezTo>
                    <a:cubicBezTo>
                      <a:pt x="3557906" y="583071"/>
                      <a:pt x="3547297" y="746341"/>
                      <a:pt x="3551275" y="914400"/>
                    </a:cubicBezTo>
                    <a:cubicBezTo>
                      <a:pt x="3378762" y="907931"/>
                      <a:pt x="3209277" y="889847"/>
                      <a:pt x="2994909" y="914400"/>
                    </a:cubicBezTo>
                    <a:cubicBezTo>
                      <a:pt x="2780541" y="938953"/>
                      <a:pt x="2552814" y="886694"/>
                      <a:pt x="2367517" y="914400"/>
                    </a:cubicBezTo>
                    <a:cubicBezTo>
                      <a:pt x="2182220" y="942106"/>
                      <a:pt x="1939496" y="942789"/>
                      <a:pt x="1740125" y="914400"/>
                    </a:cubicBezTo>
                    <a:cubicBezTo>
                      <a:pt x="1540754" y="886011"/>
                      <a:pt x="1311326" y="935617"/>
                      <a:pt x="1112733" y="914400"/>
                    </a:cubicBezTo>
                    <a:cubicBezTo>
                      <a:pt x="914140" y="893183"/>
                      <a:pt x="711724" y="906281"/>
                      <a:pt x="556366" y="914400"/>
                    </a:cubicBezTo>
                    <a:cubicBezTo>
                      <a:pt x="401008" y="922519"/>
                      <a:pt x="123321" y="929673"/>
                      <a:pt x="0" y="914400"/>
                    </a:cubicBezTo>
                    <a:cubicBezTo>
                      <a:pt x="-18771" y="770344"/>
                      <a:pt x="-18884" y="659079"/>
                      <a:pt x="0" y="448056"/>
                    </a:cubicBezTo>
                    <a:cubicBezTo>
                      <a:pt x="18884" y="237033"/>
                      <a:pt x="-17937" y="111286"/>
                      <a:pt x="0" y="0"/>
                    </a:cubicBezTo>
                    <a:close/>
                  </a:path>
                  <a:path w="3551275" h="914400" stroke="0" extrusionOk="0">
                    <a:moveTo>
                      <a:pt x="0" y="0"/>
                    </a:moveTo>
                    <a:cubicBezTo>
                      <a:pt x="160259" y="-14366"/>
                      <a:pt x="295400" y="10775"/>
                      <a:pt x="520854" y="0"/>
                    </a:cubicBezTo>
                    <a:cubicBezTo>
                      <a:pt x="746308" y="-10775"/>
                      <a:pt x="912932" y="19135"/>
                      <a:pt x="1183758" y="0"/>
                    </a:cubicBezTo>
                    <a:cubicBezTo>
                      <a:pt x="1454584" y="-19135"/>
                      <a:pt x="1524252" y="10346"/>
                      <a:pt x="1704612" y="0"/>
                    </a:cubicBezTo>
                    <a:cubicBezTo>
                      <a:pt x="1884972" y="-10346"/>
                      <a:pt x="2152613" y="12952"/>
                      <a:pt x="2332004" y="0"/>
                    </a:cubicBezTo>
                    <a:cubicBezTo>
                      <a:pt x="2511395" y="-12952"/>
                      <a:pt x="2806739" y="-22121"/>
                      <a:pt x="2994909" y="0"/>
                    </a:cubicBezTo>
                    <a:cubicBezTo>
                      <a:pt x="3183079" y="22121"/>
                      <a:pt x="3319235" y="-25008"/>
                      <a:pt x="3551275" y="0"/>
                    </a:cubicBezTo>
                    <a:cubicBezTo>
                      <a:pt x="3554574" y="115802"/>
                      <a:pt x="3528022" y="303435"/>
                      <a:pt x="3551275" y="475488"/>
                    </a:cubicBezTo>
                    <a:cubicBezTo>
                      <a:pt x="3574528" y="647541"/>
                      <a:pt x="3562634" y="792629"/>
                      <a:pt x="3551275" y="914400"/>
                    </a:cubicBezTo>
                    <a:cubicBezTo>
                      <a:pt x="3404370" y="928343"/>
                      <a:pt x="3169178" y="917464"/>
                      <a:pt x="2923883" y="914400"/>
                    </a:cubicBezTo>
                    <a:cubicBezTo>
                      <a:pt x="2678588" y="911336"/>
                      <a:pt x="2648679" y="915642"/>
                      <a:pt x="2403029" y="914400"/>
                    </a:cubicBezTo>
                    <a:cubicBezTo>
                      <a:pt x="2157379" y="913158"/>
                      <a:pt x="2003259" y="892831"/>
                      <a:pt x="1846663" y="914400"/>
                    </a:cubicBezTo>
                    <a:cubicBezTo>
                      <a:pt x="1690067" y="935969"/>
                      <a:pt x="1316988" y="913832"/>
                      <a:pt x="1183758" y="914400"/>
                    </a:cubicBezTo>
                    <a:cubicBezTo>
                      <a:pt x="1050528" y="914968"/>
                      <a:pt x="833036" y="901871"/>
                      <a:pt x="627392" y="914400"/>
                    </a:cubicBezTo>
                    <a:cubicBezTo>
                      <a:pt x="421748" y="926929"/>
                      <a:pt x="158094" y="938158"/>
                      <a:pt x="0" y="914400"/>
                    </a:cubicBezTo>
                    <a:cubicBezTo>
                      <a:pt x="-7525" y="762035"/>
                      <a:pt x="-17135" y="647438"/>
                      <a:pt x="0" y="484632"/>
                    </a:cubicBezTo>
                    <a:cubicBezTo>
                      <a:pt x="17135" y="321826"/>
                      <a:pt x="-8486" y="120375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422067688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d-ID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160DB7-B210-4BF4-883C-13B5014E2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204" y="3570768"/>
                <a:ext cx="3551275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4220676882">
                      <a:custGeom>
                        <a:avLst/>
                        <a:gdLst>
                          <a:gd name="connsiteX0" fmla="*/ 0 w 3551275"/>
                          <a:gd name="connsiteY0" fmla="*/ 0 h 914400"/>
                          <a:gd name="connsiteX1" fmla="*/ 627392 w 3551275"/>
                          <a:gd name="connsiteY1" fmla="*/ 0 h 914400"/>
                          <a:gd name="connsiteX2" fmla="*/ 1219271 w 3551275"/>
                          <a:gd name="connsiteY2" fmla="*/ 0 h 914400"/>
                          <a:gd name="connsiteX3" fmla="*/ 1846663 w 3551275"/>
                          <a:gd name="connsiteY3" fmla="*/ 0 h 914400"/>
                          <a:gd name="connsiteX4" fmla="*/ 2367517 w 3551275"/>
                          <a:gd name="connsiteY4" fmla="*/ 0 h 914400"/>
                          <a:gd name="connsiteX5" fmla="*/ 2959396 w 3551275"/>
                          <a:gd name="connsiteY5" fmla="*/ 0 h 914400"/>
                          <a:gd name="connsiteX6" fmla="*/ 3551275 w 3551275"/>
                          <a:gd name="connsiteY6" fmla="*/ 0 h 914400"/>
                          <a:gd name="connsiteX7" fmla="*/ 3551275 w 3551275"/>
                          <a:gd name="connsiteY7" fmla="*/ 475488 h 914400"/>
                          <a:gd name="connsiteX8" fmla="*/ 3551275 w 3551275"/>
                          <a:gd name="connsiteY8" fmla="*/ 914400 h 914400"/>
                          <a:gd name="connsiteX9" fmla="*/ 2994909 w 3551275"/>
                          <a:gd name="connsiteY9" fmla="*/ 914400 h 914400"/>
                          <a:gd name="connsiteX10" fmla="*/ 2367517 w 3551275"/>
                          <a:gd name="connsiteY10" fmla="*/ 914400 h 914400"/>
                          <a:gd name="connsiteX11" fmla="*/ 1740125 w 3551275"/>
                          <a:gd name="connsiteY11" fmla="*/ 914400 h 914400"/>
                          <a:gd name="connsiteX12" fmla="*/ 1112733 w 3551275"/>
                          <a:gd name="connsiteY12" fmla="*/ 914400 h 914400"/>
                          <a:gd name="connsiteX13" fmla="*/ 556366 w 3551275"/>
                          <a:gd name="connsiteY13" fmla="*/ 914400 h 914400"/>
                          <a:gd name="connsiteX14" fmla="*/ 0 w 3551275"/>
                          <a:gd name="connsiteY14" fmla="*/ 914400 h 914400"/>
                          <a:gd name="connsiteX15" fmla="*/ 0 w 3551275"/>
                          <a:gd name="connsiteY15" fmla="*/ 448056 h 914400"/>
                          <a:gd name="connsiteX16" fmla="*/ 0 w 3551275"/>
                          <a:gd name="connsiteY16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551275" h="914400" fill="none" extrusionOk="0">
                            <a:moveTo>
                              <a:pt x="0" y="0"/>
                            </a:moveTo>
                            <a:cubicBezTo>
                              <a:pt x="144325" y="29719"/>
                              <a:pt x="434089" y="11279"/>
                              <a:pt x="627392" y="0"/>
                            </a:cubicBezTo>
                            <a:cubicBezTo>
                              <a:pt x="820695" y="-11279"/>
                              <a:pt x="935721" y="27595"/>
                              <a:pt x="1219271" y="0"/>
                            </a:cubicBezTo>
                            <a:cubicBezTo>
                              <a:pt x="1502821" y="-27595"/>
                              <a:pt x="1591887" y="3757"/>
                              <a:pt x="1846663" y="0"/>
                            </a:cubicBezTo>
                            <a:cubicBezTo>
                              <a:pt x="2101439" y="-3757"/>
                              <a:pt x="2210938" y="-15578"/>
                              <a:pt x="2367517" y="0"/>
                            </a:cubicBezTo>
                            <a:cubicBezTo>
                              <a:pt x="2524096" y="15578"/>
                              <a:pt x="2837173" y="-3832"/>
                              <a:pt x="2959396" y="0"/>
                            </a:cubicBezTo>
                            <a:cubicBezTo>
                              <a:pt x="3081619" y="3832"/>
                              <a:pt x="3419705" y="8938"/>
                              <a:pt x="3551275" y="0"/>
                            </a:cubicBezTo>
                            <a:cubicBezTo>
                              <a:pt x="3537753" y="200167"/>
                              <a:pt x="3544644" y="367905"/>
                              <a:pt x="3551275" y="475488"/>
                            </a:cubicBezTo>
                            <a:cubicBezTo>
                              <a:pt x="3557906" y="583071"/>
                              <a:pt x="3547297" y="746341"/>
                              <a:pt x="3551275" y="914400"/>
                            </a:cubicBezTo>
                            <a:cubicBezTo>
                              <a:pt x="3378762" y="907931"/>
                              <a:pt x="3209277" y="889847"/>
                              <a:pt x="2994909" y="914400"/>
                            </a:cubicBezTo>
                            <a:cubicBezTo>
                              <a:pt x="2780541" y="938953"/>
                              <a:pt x="2552814" y="886694"/>
                              <a:pt x="2367517" y="914400"/>
                            </a:cubicBezTo>
                            <a:cubicBezTo>
                              <a:pt x="2182220" y="942106"/>
                              <a:pt x="1939496" y="942789"/>
                              <a:pt x="1740125" y="914400"/>
                            </a:cubicBezTo>
                            <a:cubicBezTo>
                              <a:pt x="1540754" y="886011"/>
                              <a:pt x="1311326" y="935617"/>
                              <a:pt x="1112733" y="914400"/>
                            </a:cubicBezTo>
                            <a:cubicBezTo>
                              <a:pt x="914140" y="893183"/>
                              <a:pt x="711724" y="906281"/>
                              <a:pt x="556366" y="914400"/>
                            </a:cubicBezTo>
                            <a:cubicBezTo>
                              <a:pt x="401008" y="922519"/>
                              <a:pt x="123321" y="929673"/>
                              <a:pt x="0" y="914400"/>
                            </a:cubicBezTo>
                            <a:cubicBezTo>
                              <a:pt x="-18771" y="770344"/>
                              <a:pt x="-18884" y="659079"/>
                              <a:pt x="0" y="448056"/>
                            </a:cubicBezTo>
                            <a:cubicBezTo>
                              <a:pt x="18884" y="237033"/>
                              <a:pt x="-17937" y="111286"/>
                              <a:pt x="0" y="0"/>
                            </a:cubicBezTo>
                            <a:close/>
                          </a:path>
                          <a:path w="3551275" h="914400" stroke="0" extrusionOk="0">
                            <a:moveTo>
                              <a:pt x="0" y="0"/>
                            </a:moveTo>
                            <a:cubicBezTo>
                              <a:pt x="160259" y="-14366"/>
                              <a:pt x="295400" y="10775"/>
                              <a:pt x="520854" y="0"/>
                            </a:cubicBezTo>
                            <a:cubicBezTo>
                              <a:pt x="746308" y="-10775"/>
                              <a:pt x="912932" y="19135"/>
                              <a:pt x="1183758" y="0"/>
                            </a:cubicBezTo>
                            <a:cubicBezTo>
                              <a:pt x="1454584" y="-19135"/>
                              <a:pt x="1524252" y="10346"/>
                              <a:pt x="1704612" y="0"/>
                            </a:cubicBezTo>
                            <a:cubicBezTo>
                              <a:pt x="1884972" y="-10346"/>
                              <a:pt x="2152613" y="12952"/>
                              <a:pt x="2332004" y="0"/>
                            </a:cubicBezTo>
                            <a:cubicBezTo>
                              <a:pt x="2511395" y="-12952"/>
                              <a:pt x="2806739" y="-22121"/>
                              <a:pt x="2994909" y="0"/>
                            </a:cubicBezTo>
                            <a:cubicBezTo>
                              <a:pt x="3183079" y="22121"/>
                              <a:pt x="3319235" y="-25008"/>
                              <a:pt x="3551275" y="0"/>
                            </a:cubicBezTo>
                            <a:cubicBezTo>
                              <a:pt x="3554574" y="115802"/>
                              <a:pt x="3528022" y="303435"/>
                              <a:pt x="3551275" y="475488"/>
                            </a:cubicBezTo>
                            <a:cubicBezTo>
                              <a:pt x="3574528" y="647541"/>
                              <a:pt x="3562634" y="792629"/>
                              <a:pt x="3551275" y="914400"/>
                            </a:cubicBezTo>
                            <a:cubicBezTo>
                              <a:pt x="3404370" y="928343"/>
                              <a:pt x="3169178" y="917464"/>
                              <a:pt x="2923883" y="914400"/>
                            </a:cubicBezTo>
                            <a:cubicBezTo>
                              <a:pt x="2678588" y="911336"/>
                              <a:pt x="2648679" y="915642"/>
                              <a:pt x="2403029" y="914400"/>
                            </a:cubicBezTo>
                            <a:cubicBezTo>
                              <a:pt x="2157379" y="913158"/>
                              <a:pt x="2003259" y="892831"/>
                              <a:pt x="1846663" y="914400"/>
                            </a:cubicBezTo>
                            <a:cubicBezTo>
                              <a:pt x="1690067" y="935969"/>
                              <a:pt x="1316988" y="913832"/>
                              <a:pt x="1183758" y="914400"/>
                            </a:cubicBezTo>
                            <a:cubicBezTo>
                              <a:pt x="1050528" y="914968"/>
                              <a:pt x="833036" y="901871"/>
                              <a:pt x="627392" y="914400"/>
                            </a:cubicBezTo>
                            <a:cubicBezTo>
                              <a:pt x="421748" y="926929"/>
                              <a:pt x="158094" y="938158"/>
                              <a:pt x="0" y="914400"/>
                            </a:cubicBezTo>
                            <a:cubicBezTo>
                              <a:pt x="-7525" y="762035"/>
                              <a:pt x="-17135" y="647438"/>
                              <a:pt x="0" y="484632"/>
                            </a:cubicBezTo>
                            <a:cubicBezTo>
                              <a:pt x="17135" y="321826"/>
                              <a:pt x="-8486" y="12037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879D2-1822-4946-AD99-71F3DE0D9A42}"/>
                  </a:ext>
                </a:extLst>
              </p:cNvPr>
              <p:cNvSpPr txBox="1"/>
              <p:nvPr/>
            </p:nvSpPr>
            <p:spPr>
              <a:xfrm>
                <a:off x="6794203" y="4830962"/>
                <a:ext cx="2456123" cy="914400"/>
              </a:xfrm>
              <a:custGeom>
                <a:avLst/>
                <a:gdLst>
                  <a:gd name="connsiteX0" fmla="*/ 0 w 2456123"/>
                  <a:gd name="connsiteY0" fmla="*/ 0 h 914400"/>
                  <a:gd name="connsiteX1" fmla="*/ 540347 w 2456123"/>
                  <a:gd name="connsiteY1" fmla="*/ 0 h 914400"/>
                  <a:gd name="connsiteX2" fmla="*/ 1203500 w 2456123"/>
                  <a:gd name="connsiteY2" fmla="*/ 0 h 914400"/>
                  <a:gd name="connsiteX3" fmla="*/ 1866653 w 2456123"/>
                  <a:gd name="connsiteY3" fmla="*/ 0 h 914400"/>
                  <a:gd name="connsiteX4" fmla="*/ 2456123 w 2456123"/>
                  <a:gd name="connsiteY4" fmla="*/ 0 h 914400"/>
                  <a:gd name="connsiteX5" fmla="*/ 2456123 w 2456123"/>
                  <a:gd name="connsiteY5" fmla="*/ 457200 h 914400"/>
                  <a:gd name="connsiteX6" fmla="*/ 2456123 w 2456123"/>
                  <a:gd name="connsiteY6" fmla="*/ 914400 h 914400"/>
                  <a:gd name="connsiteX7" fmla="*/ 1842092 w 2456123"/>
                  <a:gd name="connsiteY7" fmla="*/ 914400 h 914400"/>
                  <a:gd name="connsiteX8" fmla="*/ 1203500 w 2456123"/>
                  <a:gd name="connsiteY8" fmla="*/ 914400 h 914400"/>
                  <a:gd name="connsiteX9" fmla="*/ 663153 w 2456123"/>
                  <a:gd name="connsiteY9" fmla="*/ 914400 h 914400"/>
                  <a:gd name="connsiteX10" fmla="*/ 0 w 2456123"/>
                  <a:gd name="connsiteY10" fmla="*/ 914400 h 914400"/>
                  <a:gd name="connsiteX11" fmla="*/ 0 w 2456123"/>
                  <a:gd name="connsiteY11" fmla="*/ 466344 h 914400"/>
                  <a:gd name="connsiteX12" fmla="*/ 0 w 2456123"/>
                  <a:gd name="connsiteY12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56123" h="914400" fill="none" extrusionOk="0">
                    <a:moveTo>
                      <a:pt x="0" y="0"/>
                    </a:moveTo>
                    <a:cubicBezTo>
                      <a:pt x="232053" y="-25296"/>
                      <a:pt x="312245" y="17103"/>
                      <a:pt x="540347" y="0"/>
                    </a:cubicBezTo>
                    <a:cubicBezTo>
                      <a:pt x="768449" y="-17103"/>
                      <a:pt x="1069381" y="-14139"/>
                      <a:pt x="1203500" y="0"/>
                    </a:cubicBezTo>
                    <a:cubicBezTo>
                      <a:pt x="1337619" y="14139"/>
                      <a:pt x="1587975" y="-5693"/>
                      <a:pt x="1866653" y="0"/>
                    </a:cubicBezTo>
                    <a:cubicBezTo>
                      <a:pt x="2145331" y="5693"/>
                      <a:pt x="2172826" y="21642"/>
                      <a:pt x="2456123" y="0"/>
                    </a:cubicBezTo>
                    <a:cubicBezTo>
                      <a:pt x="2461560" y="227339"/>
                      <a:pt x="2459325" y="316211"/>
                      <a:pt x="2456123" y="457200"/>
                    </a:cubicBezTo>
                    <a:cubicBezTo>
                      <a:pt x="2452921" y="598189"/>
                      <a:pt x="2446058" y="802731"/>
                      <a:pt x="2456123" y="914400"/>
                    </a:cubicBezTo>
                    <a:cubicBezTo>
                      <a:pt x="2177198" y="912427"/>
                      <a:pt x="1975631" y="944051"/>
                      <a:pt x="1842092" y="914400"/>
                    </a:cubicBezTo>
                    <a:cubicBezTo>
                      <a:pt x="1708553" y="884749"/>
                      <a:pt x="1343152" y="908963"/>
                      <a:pt x="1203500" y="914400"/>
                    </a:cubicBezTo>
                    <a:cubicBezTo>
                      <a:pt x="1063848" y="919837"/>
                      <a:pt x="849627" y="902787"/>
                      <a:pt x="663153" y="914400"/>
                    </a:cubicBezTo>
                    <a:cubicBezTo>
                      <a:pt x="476679" y="926013"/>
                      <a:pt x="298515" y="898332"/>
                      <a:pt x="0" y="914400"/>
                    </a:cubicBezTo>
                    <a:cubicBezTo>
                      <a:pt x="6868" y="750085"/>
                      <a:pt x="14446" y="591665"/>
                      <a:pt x="0" y="466344"/>
                    </a:cubicBezTo>
                    <a:cubicBezTo>
                      <a:pt x="-14446" y="341023"/>
                      <a:pt x="10843" y="131230"/>
                      <a:pt x="0" y="0"/>
                    </a:cubicBezTo>
                    <a:close/>
                  </a:path>
                  <a:path w="2456123" h="914400" stroke="0" extrusionOk="0">
                    <a:moveTo>
                      <a:pt x="0" y="0"/>
                    </a:moveTo>
                    <a:cubicBezTo>
                      <a:pt x="212633" y="26180"/>
                      <a:pt x="396371" y="27854"/>
                      <a:pt x="564908" y="0"/>
                    </a:cubicBezTo>
                    <a:cubicBezTo>
                      <a:pt x="733445" y="-27854"/>
                      <a:pt x="1061605" y="21294"/>
                      <a:pt x="1228062" y="0"/>
                    </a:cubicBezTo>
                    <a:cubicBezTo>
                      <a:pt x="1394519" y="-21294"/>
                      <a:pt x="1576666" y="11321"/>
                      <a:pt x="1792970" y="0"/>
                    </a:cubicBezTo>
                    <a:cubicBezTo>
                      <a:pt x="2009274" y="-11321"/>
                      <a:pt x="2296754" y="1381"/>
                      <a:pt x="2456123" y="0"/>
                    </a:cubicBezTo>
                    <a:cubicBezTo>
                      <a:pt x="2447950" y="102209"/>
                      <a:pt x="2455056" y="279698"/>
                      <a:pt x="2456123" y="475488"/>
                    </a:cubicBezTo>
                    <a:cubicBezTo>
                      <a:pt x="2457190" y="671278"/>
                      <a:pt x="2474024" y="761459"/>
                      <a:pt x="2456123" y="914400"/>
                    </a:cubicBezTo>
                    <a:cubicBezTo>
                      <a:pt x="2299805" y="887035"/>
                      <a:pt x="2018902" y="893565"/>
                      <a:pt x="1866653" y="914400"/>
                    </a:cubicBezTo>
                    <a:cubicBezTo>
                      <a:pt x="1714404" y="935236"/>
                      <a:pt x="1530832" y="937783"/>
                      <a:pt x="1301745" y="914400"/>
                    </a:cubicBezTo>
                    <a:cubicBezTo>
                      <a:pt x="1072658" y="891017"/>
                      <a:pt x="813395" y="918573"/>
                      <a:pt x="638592" y="914400"/>
                    </a:cubicBezTo>
                    <a:cubicBezTo>
                      <a:pt x="463789" y="910227"/>
                      <a:pt x="242814" y="932369"/>
                      <a:pt x="0" y="914400"/>
                    </a:cubicBezTo>
                    <a:cubicBezTo>
                      <a:pt x="13539" y="726513"/>
                      <a:pt x="20999" y="667977"/>
                      <a:pt x="0" y="466344"/>
                    </a:cubicBezTo>
                    <a:cubicBezTo>
                      <a:pt x="-20999" y="264711"/>
                      <a:pt x="20170" y="106266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422067688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d-ID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2879D2-1822-4946-AD99-71F3DE0D9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203" y="4830962"/>
                <a:ext cx="2456123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4220676882">
                      <a:custGeom>
                        <a:avLst/>
                        <a:gdLst>
                          <a:gd name="connsiteX0" fmla="*/ 0 w 2456123"/>
                          <a:gd name="connsiteY0" fmla="*/ 0 h 914400"/>
                          <a:gd name="connsiteX1" fmla="*/ 540347 w 2456123"/>
                          <a:gd name="connsiteY1" fmla="*/ 0 h 914400"/>
                          <a:gd name="connsiteX2" fmla="*/ 1203500 w 2456123"/>
                          <a:gd name="connsiteY2" fmla="*/ 0 h 914400"/>
                          <a:gd name="connsiteX3" fmla="*/ 1866653 w 2456123"/>
                          <a:gd name="connsiteY3" fmla="*/ 0 h 914400"/>
                          <a:gd name="connsiteX4" fmla="*/ 2456123 w 2456123"/>
                          <a:gd name="connsiteY4" fmla="*/ 0 h 914400"/>
                          <a:gd name="connsiteX5" fmla="*/ 2456123 w 2456123"/>
                          <a:gd name="connsiteY5" fmla="*/ 457200 h 914400"/>
                          <a:gd name="connsiteX6" fmla="*/ 2456123 w 2456123"/>
                          <a:gd name="connsiteY6" fmla="*/ 914400 h 914400"/>
                          <a:gd name="connsiteX7" fmla="*/ 1842092 w 2456123"/>
                          <a:gd name="connsiteY7" fmla="*/ 914400 h 914400"/>
                          <a:gd name="connsiteX8" fmla="*/ 1203500 w 2456123"/>
                          <a:gd name="connsiteY8" fmla="*/ 914400 h 914400"/>
                          <a:gd name="connsiteX9" fmla="*/ 663153 w 2456123"/>
                          <a:gd name="connsiteY9" fmla="*/ 914400 h 914400"/>
                          <a:gd name="connsiteX10" fmla="*/ 0 w 2456123"/>
                          <a:gd name="connsiteY10" fmla="*/ 914400 h 914400"/>
                          <a:gd name="connsiteX11" fmla="*/ 0 w 2456123"/>
                          <a:gd name="connsiteY11" fmla="*/ 466344 h 914400"/>
                          <a:gd name="connsiteX12" fmla="*/ 0 w 2456123"/>
                          <a:gd name="connsiteY12" fmla="*/ 0 h 914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456123" h="914400" fill="none" extrusionOk="0">
                            <a:moveTo>
                              <a:pt x="0" y="0"/>
                            </a:moveTo>
                            <a:cubicBezTo>
                              <a:pt x="232053" y="-25296"/>
                              <a:pt x="312245" y="17103"/>
                              <a:pt x="540347" y="0"/>
                            </a:cubicBezTo>
                            <a:cubicBezTo>
                              <a:pt x="768449" y="-17103"/>
                              <a:pt x="1069381" y="-14139"/>
                              <a:pt x="1203500" y="0"/>
                            </a:cubicBezTo>
                            <a:cubicBezTo>
                              <a:pt x="1337619" y="14139"/>
                              <a:pt x="1587975" y="-5693"/>
                              <a:pt x="1866653" y="0"/>
                            </a:cubicBezTo>
                            <a:cubicBezTo>
                              <a:pt x="2145331" y="5693"/>
                              <a:pt x="2172826" y="21642"/>
                              <a:pt x="2456123" y="0"/>
                            </a:cubicBezTo>
                            <a:cubicBezTo>
                              <a:pt x="2461560" y="227339"/>
                              <a:pt x="2459325" y="316211"/>
                              <a:pt x="2456123" y="457200"/>
                            </a:cubicBezTo>
                            <a:cubicBezTo>
                              <a:pt x="2452921" y="598189"/>
                              <a:pt x="2446058" y="802731"/>
                              <a:pt x="2456123" y="914400"/>
                            </a:cubicBezTo>
                            <a:cubicBezTo>
                              <a:pt x="2177198" y="912427"/>
                              <a:pt x="1975631" y="944051"/>
                              <a:pt x="1842092" y="914400"/>
                            </a:cubicBezTo>
                            <a:cubicBezTo>
                              <a:pt x="1708553" y="884749"/>
                              <a:pt x="1343152" y="908963"/>
                              <a:pt x="1203500" y="914400"/>
                            </a:cubicBezTo>
                            <a:cubicBezTo>
                              <a:pt x="1063848" y="919837"/>
                              <a:pt x="849627" y="902787"/>
                              <a:pt x="663153" y="914400"/>
                            </a:cubicBezTo>
                            <a:cubicBezTo>
                              <a:pt x="476679" y="926013"/>
                              <a:pt x="298515" y="898332"/>
                              <a:pt x="0" y="914400"/>
                            </a:cubicBezTo>
                            <a:cubicBezTo>
                              <a:pt x="6868" y="750085"/>
                              <a:pt x="14446" y="591665"/>
                              <a:pt x="0" y="466344"/>
                            </a:cubicBezTo>
                            <a:cubicBezTo>
                              <a:pt x="-14446" y="341023"/>
                              <a:pt x="10843" y="131230"/>
                              <a:pt x="0" y="0"/>
                            </a:cubicBezTo>
                            <a:close/>
                          </a:path>
                          <a:path w="2456123" h="914400" stroke="0" extrusionOk="0">
                            <a:moveTo>
                              <a:pt x="0" y="0"/>
                            </a:moveTo>
                            <a:cubicBezTo>
                              <a:pt x="212633" y="26180"/>
                              <a:pt x="396371" y="27854"/>
                              <a:pt x="564908" y="0"/>
                            </a:cubicBezTo>
                            <a:cubicBezTo>
                              <a:pt x="733445" y="-27854"/>
                              <a:pt x="1061605" y="21294"/>
                              <a:pt x="1228062" y="0"/>
                            </a:cubicBezTo>
                            <a:cubicBezTo>
                              <a:pt x="1394519" y="-21294"/>
                              <a:pt x="1576666" y="11321"/>
                              <a:pt x="1792970" y="0"/>
                            </a:cubicBezTo>
                            <a:cubicBezTo>
                              <a:pt x="2009274" y="-11321"/>
                              <a:pt x="2296754" y="1381"/>
                              <a:pt x="2456123" y="0"/>
                            </a:cubicBezTo>
                            <a:cubicBezTo>
                              <a:pt x="2447950" y="102209"/>
                              <a:pt x="2455056" y="279698"/>
                              <a:pt x="2456123" y="475488"/>
                            </a:cubicBezTo>
                            <a:cubicBezTo>
                              <a:pt x="2457190" y="671278"/>
                              <a:pt x="2474024" y="761459"/>
                              <a:pt x="2456123" y="914400"/>
                            </a:cubicBezTo>
                            <a:cubicBezTo>
                              <a:pt x="2299805" y="887035"/>
                              <a:pt x="2018902" y="893565"/>
                              <a:pt x="1866653" y="914400"/>
                            </a:cubicBezTo>
                            <a:cubicBezTo>
                              <a:pt x="1714404" y="935236"/>
                              <a:pt x="1530832" y="937783"/>
                              <a:pt x="1301745" y="914400"/>
                            </a:cubicBezTo>
                            <a:cubicBezTo>
                              <a:pt x="1072658" y="891017"/>
                              <a:pt x="813395" y="918573"/>
                              <a:pt x="638592" y="914400"/>
                            </a:cubicBezTo>
                            <a:cubicBezTo>
                              <a:pt x="463789" y="910227"/>
                              <a:pt x="242814" y="932369"/>
                              <a:pt x="0" y="914400"/>
                            </a:cubicBezTo>
                            <a:cubicBezTo>
                              <a:pt x="13539" y="726513"/>
                              <a:pt x="20999" y="667977"/>
                              <a:pt x="0" y="466344"/>
                            </a:cubicBezTo>
                            <a:cubicBezTo>
                              <a:pt x="-20999" y="264711"/>
                              <a:pt x="20170" y="10626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790442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Networks: Testing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3957B7-5E9B-4676-8983-3E03893CC4F9}"/>
              </a:ext>
            </a:extLst>
          </p:cNvPr>
          <p:cNvGrpSpPr/>
          <p:nvPr/>
        </p:nvGrpSpPr>
        <p:grpSpPr>
          <a:xfrm>
            <a:off x="2414576" y="5424364"/>
            <a:ext cx="2913989" cy="584775"/>
            <a:chOff x="690274" y="5764002"/>
            <a:chExt cx="2913989" cy="584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577875-3FC6-4921-85CF-277FDA40EDF8}"/>
                </a:ext>
              </a:extLst>
            </p:cNvPr>
            <p:cNvSpPr/>
            <p:nvPr/>
          </p:nvSpPr>
          <p:spPr>
            <a:xfrm>
              <a:off x="2206892" y="5843049"/>
              <a:ext cx="1397371" cy="36512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z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7B474F-6CFC-4EB7-9504-7B685A4E62FF}"/>
                </a:ext>
              </a:extLst>
            </p:cNvPr>
            <p:cNvSpPr/>
            <p:nvPr/>
          </p:nvSpPr>
          <p:spPr>
            <a:xfrm>
              <a:off x="690274" y="5764002"/>
              <a:ext cx="12812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>
                  <a:latin typeface="+mj-lt"/>
                </a:rPr>
                <a:t>Random Noise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55BF7F-16DE-47F6-8D02-B08AA876AC57}"/>
              </a:ext>
            </a:extLst>
          </p:cNvPr>
          <p:cNvGrpSpPr/>
          <p:nvPr/>
        </p:nvGrpSpPr>
        <p:grpSpPr>
          <a:xfrm>
            <a:off x="3536010" y="4562774"/>
            <a:ext cx="2187738" cy="940637"/>
            <a:chOff x="1811709" y="4893703"/>
            <a:chExt cx="2187738" cy="94063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9DFBFF-D3E5-44B7-AE2E-8AD77FA2C44B}"/>
                </a:ext>
              </a:extLst>
            </p:cNvPr>
            <p:cNvSpPr/>
            <p:nvPr/>
          </p:nvSpPr>
          <p:spPr>
            <a:xfrm>
              <a:off x="1811709" y="4893703"/>
              <a:ext cx="2187738" cy="62066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Generator Network (decoder)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31DC97-3F32-4D9E-A5A0-5878B801DBF5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905578" y="5514365"/>
              <a:ext cx="8709" cy="3199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D470345-256D-40D4-8EA0-3E8858D2DD74}"/>
              </a:ext>
            </a:extLst>
          </p:cNvPr>
          <p:cNvSpPr/>
          <p:nvPr/>
        </p:nvSpPr>
        <p:spPr>
          <a:xfrm>
            <a:off x="3931194" y="2064013"/>
            <a:ext cx="1718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+mj-lt"/>
              </a:rPr>
              <a:t>Real or Fake?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C2F404-4526-4A86-82CF-5F7FB77DEFD0}"/>
              </a:ext>
            </a:extLst>
          </p:cNvPr>
          <p:cNvSpPr/>
          <p:nvPr/>
        </p:nvSpPr>
        <p:spPr>
          <a:xfrm>
            <a:off x="5813167" y="1977554"/>
            <a:ext cx="966268" cy="46154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08D073-18E1-4E69-A2D3-A1E25F0CD3F1}"/>
              </a:ext>
            </a:extLst>
          </p:cNvPr>
          <p:cNvCxnSpPr>
            <a:cxnSpLocks/>
            <a:stCxn id="13" idx="0"/>
            <a:endCxn id="26" idx="2"/>
          </p:cNvCxnSpPr>
          <p:nvPr/>
        </p:nvCxnSpPr>
        <p:spPr>
          <a:xfrm flipV="1">
            <a:off x="4629879" y="4283077"/>
            <a:ext cx="0" cy="279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30">
            <a:extLst>
              <a:ext uri="{FF2B5EF4-FFF2-40B4-BE49-F238E27FC236}">
                <a16:creationId xmlns:a16="http://schemas.microsoft.com/office/drawing/2014/main" id="{86A16FC6-9BC1-4F8B-9B92-9B4EAC360960}"/>
              </a:ext>
            </a:extLst>
          </p:cNvPr>
          <p:cNvCxnSpPr>
            <a:cxnSpLocks/>
            <a:stCxn id="27" idx="0"/>
            <a:endCxn id="42" idx="3"/>
          </p:cNvCxnSpPr>
          <p:nvPr/>
        </p:nvCxnSpPr>
        <p:spPr>
          <a:xfrm rot="16200000" flipV="1">
            <a:off x="7449814" y="3137862"/>
            <a:ext cx="547289" cy="5525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B8977C-0B49-48E3-96A5-AC8A1FB92687}"/>
              </a:ext>
            </a:extLst>
          </p:cNvPr>
          <p:cNvGrpSpPr/>
          <p:nvPr/>
        </p:nvGrpSpPr>
        <p:grpSpPr>
          <a:xfrm>
            <a:off x="1783372" y="3683002"/>
            <a:ext cx="3756145" cy="600075"/>
            <a:chOff x="59070" y="4013931"/>
            <a:chExt cx="3756145" cy="600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AABA73F-312C-424C-AB63-8EDD2940D5C7}"/>
                    </a:ext>
                  </a:extLst>
                </p:cNvPr>
                <p:cNvSpPr/>
                <p:nvPr/>
              </p:nvSpPr>
              <p:spPr>
                <a:xfrm>
                  <a:off x="59070" y="4021581"/>
                  <a:ext cx="1877111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1600" dirty="0">
                      <a:latin typeface="+mj-lt"/>
                    </a:rPr>
                    <a:t>Fake Image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sz="1600" dirty="0"/>
                </a:p>
                <a:p>
                  <a:pPr algn="r"/>
                  <a:r>
                    <a:rPr lang="en-US" sz="1600" dirty="0">
                      <a:latin typeface="+mj-lt"/>
                    </a:rPr>
                    <a:t> from generator 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AABA73F-312C-424C-AB63-8EDD2940D5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0" y="4021581"/>
                  <a:ext cx="1877111" cy="584775"/>
                </a:xfrm>
                <a:prstGeom prst="rect">
                  <a:avLst/>
                </a:prstGeom>
                <a:blipFill>
                  <a:blip r:embed="rId2"/>
                  <a:stretch>
                    <a:fillRect t="-3125" r="-6189" b="-12500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E6FFBBD-250D-40EC-AC92-811F1181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5940" y="4013931"/>
              <a:ext cx="1819275" cy="600075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613AFE-AAC9-4450-A4CA-67506343AC02}"/>
              </a:ext>
            </a:extLst>
          </p:cNvPr>
          <p:cNvGrpSpPr/>
          <p:nvPr/>
        </p:nvGrpSpPr>
        <p:grpSpPr>
          <a:xfrm>
            <a:off x="7142465" y="3687763"/>
            <a:ext cx="3019549" cy="590550"/>
            <a:chOff x="5418163" y="4018693"/>
            <a:chExt cx="3019549" cy="590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8D2DE67-D3A2-4D8A-92C8-E88332363E64}"/>
                    </a:ext>
                  </a:extLst>
                </p:cNvPr>
                <p:cNvSpPr/>
                <p:nvPr/>
              </p:nvSpPr>
              <p:spPr>
                <a:xfrm>
                  <a:off x="7111900" y="4021581"/>
                  <a:ext cx="132581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/>
                    <a:t>Real image</a:t>
                  </a:r>
                </a:p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sz="1600" dirty="0"/>
                    <a:t> </a:t>
                  </a: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8D2DE67-D3A2-4D8A-92C8-E88332363E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900" y="4021581"/>
                  <a:ext cx="1325812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765" t="-3125" r="-1382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ACA5D2D-88EF-445E-9EAC-48BE2C8D1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8163" y="4018693"/>
              <a:ext cx="1714500" cy="590550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2E7413E-B5F3-4278-AA3A-025B8AAD72DA}"/>
              </a:ext>
            </a:extLst>
          </p:cNvPr>
          <p:cNvSpPr/>
          <p:nvPr/>
        </p:nvSpPr>
        <p:spPr>
          <a:xfrm>
            <a:off x="5145403" y="2819855"/>
            <a:ext cx="2301796" cy="6412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Discriminator Network </a:t>
            </a:r>
            <a:r>
              <a:rPr lang="en-US" sz="1400" dirty="0"/>
              <a:t>(binary classification)</a:t>
            </a:r>
          </a:p>
        </p:txBody>
      </p:sp>
      <p:cxnSp>
        <p:nvCxnSpPr>
          <p:cNvPr id="43" name="Straight Arrow Connector 30">
            <a:extLst>
              <a:ext uri="{FF2B5EF4-FFF2-40B4-BE49-F238E27FC236}">
                <a16:creationId xmlns:a16="http://schemas.microsoft.com/office/drawing/2014/main" id="{E92E7F36-E613-4554-BA53-2702FCD91E7B}"/>
              </a:ext>
            </a:extLst>
          </p:cNvPr>
          <p:cNvCxnSpPr>
            <a:cxnSpLocks/>
            <a:stCxn id="26" idx="0"/>
            <a:endCxn id="42" idx="1"/>
          </p:cNvCxnSpPr>
          <p:nvPr/>
        </p:nvCxnSpPr>
        <p:spPr>
          <a:xfrm rot="5400000" flipH="1" flipV="1">
            <a:off x="4616379" y="3153976"/>
            <a:ext cx="542527" cy="51552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F9266F-E20A-417A-A2F2-9B762D1ABBB9}"/>
              </a:ext>
            </a:extLst>
          </p:cNvPr>
          <p:cNvCxnSpPr>
            <a:cxnSpLocks/>
            <a:stCxn id="42" idx="0"/>
            <a:endCxn id="19" idx="2"/>
          </p:cNvCxnSpPr>
          <p:nvPr/>
        </p:nvCxnSpPr>
        <p:spPr>
          <a:xfrm flipV="1">
            <a:off x="6296301" y="2439097"/>
            <a:ext cx="0" cy="380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516312-5332-41D3-959D-ADB9AAEF47DB}"/>
              </a:ext>
            </a:extLst>
          </p:cNvPr>
          <p:cNvSpPr/>
          <p:nvPr/>
        </p:nvSpPr>
        <p:spPr>
          <a:xfrm>
            <a:off x="6519442" y="4740343"/>
            <a:ext cx="28865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After training, </a:t>
            </a:r>
            <a:br>
              <a:rPr lang="en-US" sz="1600" dirty="0">
                <a:solidFill>
                  <a:srgbClr val="0000FF"/>
                </a:solidFill>
              </a:rPr>
            </a:br>
            <a:r>
              <a:rPr lang="en-US" sz="1600" dirty="0">
                <a:solidFill>
                  <a:srgbClr val="0000FF"/>
                </a:solidFill>
              </a:rPr>
              <a:t>use generator network to generate images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2EAF8D-8287-453A-8EC8-7A78C9C4D022}"/>
              </a:ext>
            </a:extLst>
          </p:cNvPr>
          <p:cNvSpPr/>
          <p:nvPr/>
        </p:nvSpPr>
        <p:spPr>
          <a:xfrm>
            <a:off x="1863638" y="3613579"/>
            <a:ext cx="4163612" cy="24239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480360-F144-4F37-B1AA-73CFCB24D0AD}"/>
              </a:ext>
            </a:extLst>
          </p:cNvPr>
          <p:cNvSpPr/>
          <p:nvPr/>
        </p:nvSpPr>
        <p:spPr>
          <a:xfrm>
            <a:off x="7633063" y="6033252"/>
            <a:ext cx="44065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Goodfellow</a:t>
            </a:r>
            <a:r>
              <a:rPr lang="en-US" sz="1100" dirty="0">
                <a:solidFill>
                  <a:srgbClr val="0000FF"/>
                </a:solidFill>
              </a:rPr>
              <a:t> et al, “Generative Adversarial Nets”, NIPS 2014</a:t>
            </a:r>
          </a:p>
        </p:txBody>
      </p:sp>
    </p:spTree>
    <p:extLst>
      <p:ext uri="{BB962C8B-B14F-4D97-AF65-F5344CB8AC3E}">
        <p14:creationId xmlns:p14="http://schemas.microsoft.com/office/powerpoint/2010/main" val="127029456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Networks: Results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92315" y="5615530"/>
            <a:ext cx="4207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Nearest neighbor from training set</a:t>
            </a:r>
          </a:p>
        </p:txBody>
      </p:sp>
      <p:cxnSp>
        <p:nvCxnSpPr>
          <p:cNvPr id="27" name="Straight Arrow Connector 26"/>
          <p:cNvCxnSpPr>
            <a:cxnSpLocks/>
            <a:stCxn id="25" idx="1"/>
          </p:cNvCxnSpPr>
          <p:nvPr/>
        </p:nvCxnSpPr>
        <p:spPr>
          <a:xfrm rot="10800000" flipH="1">
            <a:off x="3992315" y="5361386"/>
            <a:ext cx="962458" cy="438811"/>
          </a:xfrm>
          <a:prstGeom prst="bentConnector4">
            <a:avLst>
              <a:gd name="adj1" fmla="val -23752"/>
              <a:gd name="adj2" fmla="val 7104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stCxn id="25" idx="3"/>
          </p:cNvCxnSpPr>
          <p:nvPr/>
        </p:nvCxnSpPr>
        <p:spPr>
          <a:xfrm flipV="1">
            <a:off x="8199685" y="5382474"/>
            <a:ext cx="2315915" cy="4177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E22E4-FDA1-41A1-89C7-5D900678108E}"/>
              </a:ext>
            </a:extLst>
          </p:cNvPr>
          <p:cNvSpPr/>
          <p:nvPr/>
        </p:nvSpPr>
        <p:spPr>
          <a:xfrm>
            <a:off x="7633063" y="6033252"/>
            <a:ext cx="44065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Goodfellow</a:t>
            </a:r>
            <a:r>
              <a:rPr lang="en-US" sz="1100" dirty="0">
                <a:solidFill>
                  <a:srgbClr val="0000FF"/>
                </a:solidFill>
              </a:rPr>
              <a:t> et al, “Generative Adversarial Nets”, NIPS 2014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60400-73B1-4C29-9933-A921B2C727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172" y="1977657"/>
            <a:ext cx="5034056" cy="34247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A1C6F2-DDCE-4EE6-9847-DB31D64B21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92" y="1940030"/>
            <a:ext cx="5005828" cy="34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740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Networks: Results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92315" y="5615530"/>
            <a:ext cx="4207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Nearest neighbor from training set</a:t>
            </a:r>
          </a:p>
        </p:txBody>
      </p:sp>
      <p:cxnSp>
        <p:nvCxnSpPr>
          <p:cNvPr id="27" name="Straight Arrow Connector 26"/>
          <p:cNvCxnSpPr>
            <a:cxnSpLocks/>
            <a:stCxn id="25" idx="1"/>
          </p:cNvCxnSpPr>
          <p:nvPr/>
        </p:nvCxnSpPr>
        <p:spPr>
          <a:xfrm rot="10800000" flipH="1">
            <a:off x="3992315" y="5361386"/>
            <a:ext cx="962458" cy="438811"/>
          </a:xfrm>
          <a:prstGeom prst="bentConnector4">
            <a:avLst>
              <a:gd name="adj1" fmla="val -23752"/>
              <a:gd name="adj2" fmla="val 7104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stCxn id="25" idx="3"/>
          </p:cNvCxnSpPr>
          <p:nvPr/>
        </p:nvCxnSpPr>
        <p:spPr>
          <a:xfrm flipV="1">
            <a:off x="8199685" y="5382474"/>
            <a:ext cx="2315915" cy="4177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E22E4-FDA1-41A1-89C7-5D900678108E}"/>
              </a:ext>
            </a:extLst>
          </p:cNvPr>
          <p:cNvSpPr/>
          <p:nvPr/>
        </p:nvSpPr>
        <p:spPr>
          <a:xfrm>
            <a:off x="7633063" y="6033252"/>
            <a:ext cx="44065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Goodfellow</a:t>
            </a:r>
            <a:r>
              <a:rPr lang="en-US" sz="1100" dirty="0">
                <a:solidFill>
                  <a:srgbClr val="0000FF"/>
                </a:solidFill>
              </a:rPr>
              <a:t> et al, “Generative Adversarial Nets”, NIPS 2014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8AAFB489-007C-4012-B097-8C20307BC85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041" y="1986058"/>
            <a:ext cx="4961258" cy="3326938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152A22CD-479E-4786-9C49-AC5376CC9F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37792" y="1986058"/>
            <a:ext cx="4961258" cy="332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9166379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Networks: DC-GAN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E22E4-FDA1-41A1-89C7-5D900678108E}"/>
              </a:ext>
            </a:extLst>
          </p:cNvPr>
          <p:cNvSpPr/>
          <p:nvPr/>
        </p:nvSpPr>
        <p:spPr>
          <a:xfrm>
            <a:off x="3040913" y="6033252"/>
            <a:ext cx="89986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Radford et al, “Unsupervised Representation Learning with Deep Convolutional Generative Adversarial Networks”, ICLR 2016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50D94B-4A65-4E5B-A086-44DCD188AA1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057" y="2009775"/>
            <a:ext cx="9809587" cy="4025900"/>
          </a:xfrm>
        </p:spPr>
      </p:pic>
    </p:spTree>
    <p:extLst>
      <p:ext uri="{BB962C8B-B14F-4D97-AF65-F5344CB8AC3E}">
        <p14:creationId xmlns:p14="http://schemas.microsoft.com/office/powerpoint/2010/main" val="2939882454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6A4DEA3-DDC6-48CE-93B9-FEF8BDE6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DC-GAN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3BA5C-FFE4-403C-8138-E4FD8D7077D7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Radford et al, “Unsupervised Representation Learning with Deep Convolutional Generative Adversarial Networks”, ICLR 2016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AD0FB82-E4B5-44E3-9EE9-5C502AE6ABB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434" y="1168469"/>
            <a:ext cx="9729566" cy="48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551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6A4DEA3-DDC6-48CE-93B9-FEF8BDE6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DC-GAN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3BA5C-FFE4-403C-8138-E4FD8D7077D7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Radford et al, “Unsupervised Representation Learning with Deep Convolutional Generative Adversarial Networks”, ICLR 2016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AD0FB82-E4B5-44E3-9EE9-5C502AE6ABB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1340" y="1168469"/>
            <a:ext cx="9611754" cy="4864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FEDD3-C104-470B-A1E5-9022050609AE}"/>
              </a:ext>
            </a:extLst>
          </p:cNvPr>
          <p:cNvSpPr txBox="1"/>
          <p:nvPr/>
        </p:nvSpPr>
        <p:spPr>
          <a:xfrm>
            <a:off x="464288" y="2134396"/>
            <a:ext cx="189614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Interpolating between random points in latent space</a:t>
            </a:r>
          </a:p>
        </p:txBody>
      </p:sp>
    </p:spTree>
    <p:extLst>
      <p:ext uri="{BB962C8B-B14F-4D97-AF65-F5344CB8AC3E}">
        <p14:creationId xmlns:p14="http://schemas.microsoft.com/office/powerpoint/2010/main" val="187827821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Want to sample from complex, high-dimensional </a:t>
            </a:r>
            <a:br>
              <a:rPr lang="en-US" dirty="0"/>
            </a:br>
            <a:r>
              <a:rPr lang="en-US" dirty="0"/>
              <a:t>training distribution. </a:t>
            </a:r>
          </a:p>
          <a:p>
            <a:r>
              <a:rPr lang="en-US" dirty="0"/>
              <a:t>No direct way to do this!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way Generating Image?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8094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Interpretable </a:t>
            </a:r>
            <a:br>
              <a:rPr lang="en-US" dirty="0"/>
            </a:br>
            <a:r>
              <a:rPr lang="en-US" dirty="0"/>
              <a:t>Generative Adversarial Networks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95330992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3A5673-2BBE-4F5F-B239-67E6C4E75A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364" y="2009775"/>
            <a:ext cx="5849641" cy="4025900"/>
          </a:xfrm>
        </p:spPr>
        <p:txBody>
          <a:bodyPr/>
          <a:lstStyle/>
          <a:p>
            <a:r>
              <a:rPr lang="en-US" sz="2200" dirty="0"/>
              <a:t>Generate thousands of face images</a:t>
            </a:r>
          </a:p>
          <a:p>
            <a:r>
              <a:rPr lang="en-US" sz="2200" dirty="0"/>
              <a:t>Record the latent space</a:t>
            </a:r>
          </a:p>
          <a:p>
            <a:r>
              <a:rPr lang="en-US" sz="2200" dirty="0"/>
              <a:t>Classify and groups the images along with its latent space according to their class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GANs: Interpretable Vector Math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940486E-8B8D-49A0-843F-2D17059A9A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550" y="1999741"/>
            <a:ext cx="4287402" cy="428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961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3A5673-2BBE-4F5F-B239-67E6C4E75A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363" y="2009775"/>
            <a:ext cx="5852160" cy="4025900"/>
          </a:xfrm>
        </p:spPr>
        <p:txBody>
          <a:bodyPr/>
          <a:lstStyle/>
          <a:p>
            <a:r>
              <a:rPr lang="en-US" sz="2200" dirty="0"/>
              <a:t>For example, we collect latent space that produces an image of </a:t>
            </a:r>
            <a:br>
              <a:rPr lang="en-US" sz="2200" dirty="0"/>
            </a:br>
            <a:r>
              <a:rPr lang="en-US" sz="2200" dirty="0"/>
              <a:t>"smiling woman"</a:t>
            </a:r>
          </a:p>
          <a:p>
            <a:r>
              <a:rPr lang="en-US" sz="2200" dirty="0"/>
              <a:t>If we average the latent space,</a:t>
            </a:r>
          </a:p>
          <a:p>
            <a:r>
              <a:rPr lang="en-US" sz="2200" dirty="0"/>
              <a:t>the new vector average of latent space will still produce images of </a:t>
            </a:r>
            <a:br>
              <a:rPr lang="en-US" sz="2200" dirty="0"/>
            </a:br>
            <a:r>
              <a:rPr lang="en-US" sz="2200" dirty="0"/>
              <a:t>"smiling women"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GANs: Interpretable Vector Math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B8D547-E246-4106-82D0-728193B853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6080" y="2125941"/>
            <a:ext cx="2607863" cy="2606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C77DD-4A70-4172-AE74-2C54ABB7B7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2572" y="4721213"/>
            <a:ext cx="2607863" cy="9689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6EB89E-9F18-4121-8DF2-799757C65C27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Radford et al, “Unsupervised Representation Learning with Deep Convolutional Generative Adversarial Networks”, ICLR 2016</a:t>
            </a:r>
          </a:p>
        </p:txBody>
      </p:sp>
    </p:spTree>
    <p:extLst>
      <p:ext uri="{BB962C8B-B14F-4D97-AF65-F5344CB8AC3E}">
        <p14:creationId xmlns:p14="http://schemas.microsoft.com/office/powerpoint/2010/main" val="3071286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Interpretable Vector Math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9339B-AA36-4D7E-89DC-F34AAF326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679" y="2219413"/>
            <a:ext cx="6183255" cy="2660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AFCCDD-B2F3-4960-BCE8-4999F0AD3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39" y="4880346"/>
            <a:ext cx="5907568" cy="9909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00DD83-0480-42A4-AB42-8128BA685649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Radford et al, “Unsupervised Representation Learning with Deep Convolutional Generative Adversarial Networks”, ICLR 2016</a:t>
            </a:r>
          </a:p>
        </p:txBody>
      </p:sp>
    </p:spTree>
    <p:extLst>
      <p:ext uri="{BB962C8B-B14F-4D97-AF65-F5344CB8AC3E}">
        <p14:creationId xmlns:p14="http://schemas.microsoft.com/office/powerpoint/2010/main" val="310363822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Interpretable Vector Math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9339B-AA36-4D7E-89DC-F34AAF326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679" y="2219413"/>
            <a:ext cx="6183255" cy="2660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AFCCDD-B2F3-4960-BCE8-4999F0AD3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839" y="4880346"/>
            <a:ext cx="5907568" cy="990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689670-E23B-4393-B043-D92CA28E5E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8333" y="5036291"/>
            <a:ext cx="490538" cy="74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B1CBAA-65E2-44F4-83AE-7163187AC4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2163" y="5047021"/>
            <a:ext cx="599824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C2B0B-714F-470E-ABC8-AD9DE2EC0C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225" r="24443" b="30160"/>
          <a:stretch/>
        </p:blipFill>
        <p:spPr>
          <a:xfrm>
            <a:off x="8505703" y="4918611"/>
            <a:ext cx="1370742" cy="10840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CC887D-325E-433B-98B8-B628AF0B068B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Radford et al, “Unsupervised Representation Learning with Deep Convolutional Generative Adversarial Networks”, ICLR 2016</a:t>
            </a:r>
          </a:p>
        </p:txBody>
      </p:sp>
    </p:spTree>
    <p:extLst>
      <p:ext uri="{BB962C8B-B14F-4D97-AF65-F5344CB8AC3E}">
        <p14:creationId xmlns:p14="http://schemas.microsoft.com/office/powerpoint/2010/main" val="1522599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Interpretable Vector Math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0EE27D-D503-4873-B82D-FB562DF9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917" y="2079625"/>
            <a:ext cx="6274801" cy="27003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F824F5-A0EB-4D15-904D-32E1832BF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892783"/>
            <a:ext cx="5997844" cy="10039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BF5055-87FE-448C-881E-1ED11859F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331" y="3094377"/>
            <a:ext cx="2899391" cy="27868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8CE983-B912-4511-81A2-BA9491CECABF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Radford et al, “Unsupervised Representation Learning with Deep Convolutional Generative Adversarial Networks”, ICLR 2016</a:t>
            </a:r>
          </a:p>
        </p:txBody>
      </p:sp>
    </p:spTree>
    <p:extLst>
      <p:ext uri="{BB962C8B-B14F-4D97-AF65-F5344CB8AC3E}">
        <p14:creationId xmlns:p14="http://schemas.microsoft.com/office/powerpoint/2010/main" val="2525819313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Interpretable Vector Math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55171" y="2239849"/>
            <a:ext cx="6579596" cy="3532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587" y="3044322"/>
            <a:ext cx="3149354" cy="27322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1F7D8D-5348-45CA-81EB-2D194B2E505C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Radford et al, “Unsupervised Representation Learning with Deep Convolutional Generative Adversarial Networks”, ICLR 2016</a:t>
            </a:r>
          </a:p>
        </p:txBody>
      </p:sp>
    </p:spTree>
    <p:extLst>
      <p:ext uri="{BB962C8B-B14F-4D97-AF65-F5344CB8AC3E}">
        <p14:creationId xmlns:p14="http://schemas.microsoft.com/office/powerpoint/2010/main" val="1497023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2017: The Year of </a:t>
            </a:r>
            <a:br>
              <a:rPr lang="en-US" dirty="0"/>
            </a:br>
            <a:r>
              <a:rPr lang="en-US" dirty="0"/>
              <a:t>Generative Adversarial Networks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52870388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C4478B-8E78-4125-AFB9-BC8A03EAD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7" r="7623" b="-1"/>
          <a:stretch/>
        </p:blipFill>
        <p:spPr>
          <a:xfrm>
            <a:off x="4221123" y="41275"/>
            <a:ext cx="7917712" cy="5809141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D25D3EA-12E0-4526-93E7-D600467CAC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5665794"/>
            <a:ext cx="11101070" cy="369245"/>
          </a:xfrm>
        </p:spPr>
        <p:txBody>
          <a:bodyPr/>
          <a:lstStyle/>
          <a:p>
            <a:r>
              <a:rPr lang="id-ID" sz="1800" dirty="0"/>
              <a:t>https://github.com/hindupuravinash/the-gan-zoo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7363" y="1336675"/>
            <a:ext cx="11101387" cy="1078992"/>
          </a:xfrm>
        </p:spPr>
        <p:txBody>
          <a:bodyPr/>
          <a:lstStyle/>
          <a:p>
            <a:r>
              <a:rPr lang="en-US" dirty="0"/>
              <a:t>2017: </a:t>
            </a:r>
            <a:br>
              <a:rPr lang="en-US" dirty="0"/>
            </a:br>
            <a:r>
              <a:rPr lang="en-US" dirty="0"/>
              <a:t>Year of the GAN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69793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2016s’ GAN                          2017s’ GAN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67609-9980-407A-A9C9-5DCBB25D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4" y="2048084"/>
            <a:ext cx="5220421" cy="3134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8D3141-38A3-4BC3-A731-91B02054FE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734" y="2101543"/>
            <a:ext cx="5652017" cy="387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394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Generative Adversarial Networks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5214850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2017: Year of the GAN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71B74E-849C-42E6-91B8-C20FF17E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51" y="1856919"/>
            <a:ext cx="4576349" cy="44391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CC946-CF37-43CD-BD03-51659CEE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042" y="2352218"/>
            <a:ext cx="3851214" cy="34552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843E90-0597-48D7-A89E-D30DA894D303}"/>
              </a:ext>
            </a:extLst>
          </p:cNvPr>
          <p:cNvSpPr/>
          <p:nvPr/>
        </p:nvSpPr>
        <p:spPr>
          <a:xfrm>
            <a:off x="6356041" y="5896711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Zhu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55212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2017s’ GANs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3CA04B-A913-4738-9907-AC33BA7F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37" y="1927101"/>
            <a:ext cx="4228958" cy="3788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DC3600-59DD-4D91-A48A-64120B72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468" y="1903557"/>
            <a:ext cx="4239971" cy="38324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CB83C3-D626-4ADA-8E55-4A0B22475A12}"/>
              </a:ext>
            </a:extLst>
          </p:cNvPr>
          <p:cNvSpPr/>
          <p:nvPr/>
        </p:nvSpPr>
        <p:spPr>
          <a:xfrm>
            <a:off x="1976437" y="580279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ArialMT"/>
              </a:rPr>
              <a:t>Wasserstein GAN, </a:t>
            </a:r>
            <a:r>
              <a:rPr lang="en-US" sz="1400" dirty="0" err="1">
                <a:latin typeface="ArialMT"/>
              </a:rPr>
              <a:t>Arjovsky</a:t>
            </a:r>
            <a:r>
              <a:rPr lang="en-US" sz="1400" dirty="0">
                <a:latin typeface="ArialMT"/>
              </a:rPr>
              <a:t> 2017.</a:t>
            </a:r>
          </a:p>
          <a:p>
            <a:r>
              <a:rPr lang="en-US" sz="1400" dirty="0">
                <a:latin typeface="ArialMT"/>
              </a:rPr>
              <a:t>Improved Wasserstein GAN, </a:t>
            </a:r>
            <a:r>
              <a:rPr lang="en-US" sz="1400" dirty="0" err="1">
                <a:latin typeface="ArialMT"/>
              </a:rPr>
              <a:t>Gulrajani</a:t>
            </a:r>
            <a:r>
              <a:rPr lang="en-US" sz="1400" dirty="0">
                <a:latin typeface="ArialMT"/>
              </a:rPr>
              <a:t> 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0233396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2017s’ GANs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C1EB6-39BA-4920-8CA1-A444F1F7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09" y="1977656"/>
            <a:ext cx="6444865" cy="402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55177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8C08684-D8A9-4C80-8E0A-DE4530CF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28" y="2610459"/>
            <a:ext cx="8134350" cy="3390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2017: Conditional GANs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6735926-F3C8-4C54-BBF2-C598E4A834DB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Recall: Conditional Generative Models learn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instead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Make generator and discriminator both take label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as an additional input!</a:t>
                </a:r>
                <a:endParaRPr lang="id-ID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6735926-F3C8-4C54-BBF2-C598E4A83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9F5E19D-BD9C-4554-9708-EC4F063C36DE}"/>
                  </a:ext>
                </a:extLst>
              </p:cNvPr>
              <p:cNvSpPr/>
              <p:nvPr/>
            </p:nvSpPr>
            <p:spPr>
              <a:xfrm>
                <a:off x="2714346" y="4320235"/>
                <a:ext cx="567463" cy="483503"/>
              </a:xfrm>
              <a:custGeom>
                <a:avLst/>
                <a:gdLst>
                  <a:gd name="connsiteX0" fmla="*/ 0 w 567463"/>
                  <a:gd name="connsiteY0" fmla="*/ 0 h 483503"/>
                  <a:gd name="connsiteX1" fmla="*/ 567463 w 567463"/>
                  <a:gd name="connsiteY1" fmla="*/ 0 h 483503"/>
                  <a:gd name="connsiteX2" fmla="*/ 567463 w 567463"/>
                  <a:gd name="connsiteY2" fmla="*/ 483503 h 483503"/>
                  <a:gd name="connsiteX3" fmla="*/ 0 w 567463"/>
                  <a:gd name="connsiteY3" fmla="*/ 483503 h 483503"/>
                  <a:gd name="connsiteX4" fmla="*/ 0 w 567463"/>
                  <a:gd name="connsiteY4" fmla="*/ 0 h 48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463" h="483503" fill="none" extrusionOk="0">
                    <a:moveTo>
                      <a:pt x="0" y="0"/>
                    </a:moveTo>
                    <a:cubicBezTo>
                      <a:pt x="255799" y="17890"/>
                      <a:pt x="351475" y="11953"/>
                      <a:pt x="567463" y="0"/>
                    </a:cubicBezTo>
                    <a:cubicBezTo>
                      <a:pt x="559732" y="218943"/>
                      <a:pt x="578048" y="259109"/>
                      <a:pt x="567463" y="483503"/>
                    </a:cubicBezTo>
                    <a:cubicBezTo>
                      <a:pt x="319194" y="457655"/>
                      <a:pt x="150061" y="457539"/>
                      <a:pt x="0" y="483503"/>
                    </a:cubicBezTo>
                    <a:cubicBezTo>
                      <a:pt x="-7706" y="261481"/>
                      <a:pt x="23556" y="220499"/>
                      <a:pt x="0" y="0"/>
                    </a:cubicBezTo>
                    <a:close/>
                  </a:path>
                  <a:path w="567463" h="483503" stroke="0" extrusionOk="0">
                    <a:moveTo>
                      <a:pt x="0" y="0"/>
                    </a:moveTo>
                    <a:cubicBezTo>
                      <a:pt x="178827" y="-21348"/>
                      <a:pt x="336458" y="-22573"/>
                      <a:pt x="567463" y="0"/>
                    </a:cubicBezTo>
                    <a:cubicBezTo>
                      <a:pt x="589823" y="134942"/>
                      <a:pt x="576336" y="343355"/>
                      <a:pt x="567463" y="483503"/>
                    </a:cubicBezTo>
                    <a:cubicBezTo>
                      <a:pt x="302107" y="479549"/>
                      <a:pt x="193845" y="476090"/>
                      <a:pt x="0" y="483503"/>
                    </a:cubicBezTo>
                    <a:cubicBezTo>
                      <a:pt x="-3170" y="318946"/>
                      <a:pt x="5057" y="97785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rtlCol="0" anchor="ctr"/>
              <a:lstStyle/>
              <a:p>
                <a:pPr marL="9144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d-ID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9F5E19D-BD9C-4554-9708-EC4F063C3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346" y="4320235"/>
                <a:ext cx="567463" cy="483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custGeom>
                        <a:avLst/>
                        <a:gdLst>
                          <a:gd name="connsiteX0" fmla="*/ 0 w 567463"/>
                          <a:gd name="connsiteY0" fmla="*/ 0 h 483503"/>
                          <a:gd name="connsiteX1" fmla="*/ 567463 w 567463"/>
                          <a:gd name="connsiteY1" fmla="*/ 0 h 483503"/>
                          <a:gd name="connsiteX2" fmla="*/ 567463 w 567463"/>
                          <a:gd name="connsiteY2" fmla="*/ 483503 h 483503"/>
                          <a:gd name="connsiteX3" fmla="*/ 0 w 567463"/>
                          <a:gd name="connsiteY3" fmla="*/ 483503 h 483503"/>
                          <a:gd name="connsiteX4" fmla="*/ 0 w 567463"/>
                          <a:gd name="connsiteY4" fmla="*/ 0 h 4835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67463" h="483503" fill="none" extrusionOk="0">
                            <a:moveTo>
                              <a:pt x="0" y="0"/>
                            </a:moveTo>
                            <a:cubicBezTo>
                              <a:pt x="255799" y="17890"/>
                              <a:pt x="351475" y="11953"/>
                              <a:pt x="567463" y="0"/>
                            </a:cubicBezTo>
                            <a:cubicBezTo>
                              <a:pt x="559732" y="218943"/>
                              <a:pt x="578048" y="259109"/>
                              <a:pt x="567463" y="483503"/>
                            </a:cubicBezTo>
                            <a:cubicBezTo>
                              <a:pt x="319194" y="457655"/>
                              <a:pt x="150061" y="457539"/>
                              <a:pt x="0" y="483503"/>
                            </a:cubicBezTo>
                            <a:cubicBezTo>
                              <a:pt x="-7706" y="261481"/>
                              <a:pt x="23556" y="220499"/>
                              <a:pt x="0" y="0"/>
                            </a:cubicBezTo>
                            <a:close/>
                          </a:path>
                          <a:path w="567463" h="483503" stroke="0" extrusionOk="0">
                            <a:moveTo>
                              <a:pt x="0" y="0"/>
                            </a:moveTo>
                            <a:cubicBezTo>
                              <a:pt x="178827" y="-21348"/>
                              <a:pt x="336458" y="-22573"/>
                              <a:pt x="567463" y="0"/>
                            </a:cubicBezTo>
                            <a:cubicBezTo>
                              <a:pt x="589823" y="134942"/>
                              <a:pt x="576336" y="343355"/>
                              <a:pt x="567463" y="483503"/>
                            </a:cubicBezTo>
                            <a:cubicBezTo>
                              <a:pt x="302107" y="479549"/>
                              <a:pt x="193845" y="476090"/>
                              <a:pt x="0" y="483503"/>
                            </a:cubicBezTo>
                            <a:cubicBezTo>
                              <a:pt x="-3170" y="318946"/>
                              <a:pt x="5057" y="977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B69EB3-8A07-45F6-AB44-8B2D7246C64D}"/>
                  </a:ext>
                </a:extLst>
              </p:cNvPr>
              <p:cNvSpPr/>
              <p:nvPr/>
            </p:nvSpPr>
            <p:spPr>
              <a:xfrm>
                <a:off x="1247800" y="4320235"/>
                <a:ext cx="1367069" cy="483502"/>
              </a:xfrm>
              <a:custGeom>
                <a:avLst/>
                <a:gdLst>
                  <a:gd name="connsiteX0" fmla="*/ 0 w 1367069"/>
                  <a:gd name="connsiteY0" fmla="*/ 0 h 483502"/>
                  <a:gd name="connsiteX1" fmla="*/ 642522 w 1367069"/>
                  <a:gd name="connsiteY1" fmla="*/ 0 h 483502"/>
                  <a:gd name="connsiteX2" fmla="*/ 1367069 w 1367069"/>
                  <a:gd name="connsiteY2" fmla="*/ 0 h 483502"/>
                  <a:gd name="connsiteX3" fmla="*/ 1367069 w 1367069"/>
                  <a:gd name="connsiteY3" fmla="*/ 483502 h 483502"/>
                  <a:gd name="connsiteX4" fmla="*/ 683535 w 1367069"/>
                  <a:gd name="connsiteY4" fmla="*/ 483502 h 483502"/>
                  <a:gd name="connsiteX5" fmla="*/ 0 w 1367069"/>
                  <a:gd name="connsiteY5" fmla="*/ 483502 h 483502"/>
                  <a:gd name="connsiteX6" fmla="*/ 0 w 1367069"/>
                  <a:gd name="connsiteY6" fmla="*/ 0 h 48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7069" h="483502" fill="none" extrusionOk="0">
                    <a:moveTo>
                      <a:pt x="0" y="0"/>
                    </a:moveTo>
                    <a:cubicBezTo>
                      <a:pt x="299768" y="25535"/>
                      <a:pt x="476926" y="17023"/>
                      <a:pt x="642522" y="0"/>
                    </a:cubicBezTo>
                    <a:cubicBezTo>
                      <a:pt x="808118" y="-17023"/>
                      <a:pt x="1030175" y="-7084"/>
                      <a:pt x="1367069" y="0"/>
                    </a:cubicBezTo>
                    <a:cubicBezTo>
                      <a:pt x="1358046" y="205202"/>
                      <a:pt x="1359696" y="247807"/>
                      <a:pt x="1367069" y="483502"/>
                    </a:cubicBezTo>
                    <a:cubicBezTo>
                      <a:pt x="1111550" y="513488"/>
                      <a:pt x="861592" y="466851"/>
                      <a:pt x="683535" y="483502"/>
                    </a:cubicBezTo>
                    <a:cubicBezTo>
                      <a:pt x="505478" y="500153"/>
                      <a:pt x="295629" y="455280"/>
                      <a:pt x="0" y="483502"/>
                    </a:cubicBezTo>
                    <a:cubicBezTo>
                      <a:pt x="15251" y="342105"/>
                      <a:pt x="7096" y="154326"/>
                      <a:pt x="0" y="0"/>
                    </a:cubicBezTo>
                    <a:close/>
                  </a:path>
                  <a:path w="1367069" h="483502" stroke="0" extrusionOk="0">
                    <a:moveTo>
                      <a:pt x="0" y="0"/>
                    </a:moveTo>
                    <a:cubicBezTo>
                      <a:pt x="262477" y="-8949"/>
                      <a:pt x="370223" y="21485"/>
                      <a:pt x="669864" y="0"/>
                    </a:cubicBezTo>
                    <a:cubicBezTo>
                      <a:pt x="969505" y="-21485"/>
                      <a:pt x="1223258" y="-15099"/>
                      <a:pt x="1367069" y="0"/>
                    </a:cubicBezTo>
                    <a:cubicBezTo>
                      <a:pt x="1349784" y="109916"/>
                      <a:pt x="1371958" y="355233"/>
                      <a:pt x="1367069" y="483502"/>
                    </a:cubicBezTo>
                    <a:cubicBezTo>
                      <a:pt x="1201447" y="505008"/>
                      <a:pt x="808720" y="517883"/>
                      <a:pt x="656193" y="483502"/>
                    </a:cubicBezTo>
                    <a:cubicBezTo>
                      <a:pt x="503666" y="449121"/>
                      <a:pt x="158245" y="510159"/>
                      <a:pt x="0" y="483502"/>
                    </a:cubicBezTo>
                    <a:cubicBezTo>
                      <a:pt x="7457" y="369062"/>
                      <a:pt x="5836" y="122612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rtlCol="0" anchor="ctr"/>
              <a:lstStyle/>
              <a:p>
                <a:pPr marL="91440"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id-ID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B69EB3-8A07-45F6-AB44-8B2D7246C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00" y="4320235"/>
                <a:ext cx="1367069" cy="4835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custGeom>
                        <a:avLst/>
                        <a:gdLst>
                          <a:gd name="connsiteX0" fmla="*/ 0 w 1367069"/>
                          <a:gd name="connsiteY0" fmla="*/ 0 h 483502"/>
                          <a:gd name="connsiteX1" fmla="*/ 642522 w 1367069"/>
                          <a:gd name="connsiteY1" fmla="*/ 0 h 483502"/>
                          <a:gd name="connsiteX2" fmla="*/ 1367069 w 1367069"/>
                          <a:gd name="connsiteY2" fmla="*/ 0 h 483502"/>
                          <a:gd name="connsiteX3" fmla="*/ 1367069 w 1367069"/>
                          <a:gd name="connsiteY3" fmla="*/ 483502 h 483502"/>
                          <a:gd name="connsiteX4" fmla="*/ 683535 w 1367069"/>
                          <a:gd name="connsiteY4" fmla="*/ 483502 h 483502"/>
                          <a:gd name="connsiteX5" fmla="*/ 0 w 1367069"/>
                          <a:gd name="connsiteY5" fmla="*/ 483502 h 483502"/>
                          <a:gd name="connsiteX6" fmla="*/ 0 w 1367069"/>
                          <a:gd name="connsiteY6" fmla="*/ 0 h 4835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367069" h="483502" fill="none" extrusionOk="0">
                            <a:moveTo>
                              <a:pt x="0" y="0"/>
                            </a:moveTo>
                            <a:cubicBezTo>
                              <a:pt x="299768" y="25535"/>
                              <a:pt x="476926" y="17023"/>
                              <a:pt x="642522" y="0"/>
                            </a:cubicBezTo>
                            <a:cubicBezTo>
                              <a:pt x="808118" y="-17023"/>
                              <a:pt x="1030175" y="-7084"/>
                              <a:pt x="1367069" y="0"/>
                            </a:cubicBezTo>
                            <a:cubicBezTo>
                              <a:pt x="1358046" y="205202"/>
                              <a:pt x="1359696" y="247807"/>
                              <a:pt x="1367069" y="483502"/>
                            </a:cubicBezTo>
                            <a:cubicBezTo>
                              <a:pt x="1111550" y="513488"/>
                              <a:pt x="861592" y="466851"/>
                              <a:pt x="683535" y="483502"/>
                            </a:cubicBezTo>
                            <a:cubicBezTo>
                              <a:pt x="505478" y="500153"/>
                              <a:pt x="295629" y="455280"/>
                              <a:pt x="0" y="483502"/>
                            </a:cubicBezTo>
                            <a:cubicBezTo>
                              <a:pt x="15251" y="342105"/>
                              <a:pt x="7096" y="154326"/>
                              <a:pt x="0" y="0"/>
                            </a:cubicBezTo>
                            <a:close/>
                          </a:path>
                          <a:path w="1367069" h="483502" stroke="0" extrusionOk="0">
                            <a:moveTo>
                              <a:pt x="0" y="0"/>
                            </a:moveTo>
                            <a:cubicBezTo>
                              <a:pt x="262477" y="-8949"/>
                              <a:pt x="370223" y="21485"/>
                              <a:pt x="669864" y="0"/>
                            </a:cubicBezTo>
                            <a:cubicBezTo>
                              <a:pt x="969505" y="-21485"/>
                              <a:pt x="1223258" y="-15099"/>
                              <a:pt x="1367069" y="0"/>
                            </a:cubicBezTo>
                            <a:cubicBezTo>
                              <a:pt x="1349784" y="109916"/>
                              <a:pt x="1371958" y="355233"/>
                              <a:pt x="1367069" y="483502"/>
                            </a:cubicBezTo>
                            <a:cubicBezTo>
                              <a:pt x="1201447" y="505008"/>
                              <a:pt x="808720" y="517883"/>
                              <a:pt x="656193" y="483502"/>
                            </a:cubicBezTo>
                            <a:cubicBezTo>
                              <a:pt x="503666" y="449121"/>
                              <a:pt x="158245" y="510159"/>
                              <a:pt x="0" y="483502"/>
                            </a:cubicBezTo>
                            <a:cubicBezTo>
                              <a:pt x="7457" y="369062"/>
                              <a:pt x="5836" y="12261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239089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E7A34AF-2EB5-4E03-9B69-78898F586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2017: Conditional GANs - Spectral Normalization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FE6DAC-4B55-458F-86F9-9F6890C68689}"/>
              </a:ext>
            </a:extLst>
          </p:cNvPr>
          <p:cNvSpPr/>
          <p:nvPr/>
        </p:nvSpPr>
        <p:spPr>
          <a:xfrm>
            <a:off x="2764465" y="6054518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Miyato</a:t>
            </a:r>
            <a:r>
              <a:rPr lang="en-US" sz="1100" dirty="0">
                <a:solidFill>
                  <a:srgbClr val="0000FF"/>
                </a:solidFill>
              </a:rPr>
              <a:t> et al, “Spectral Normalization for Generative Adversarial Networks”, ICLR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10207-134C-418B-8437-100EB8C153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0243" y="1978024"/>
            <a:ext cx="3630713" cy="4055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A76607-6D6C-4624-84BE-3CD9E12567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13" y="1999291"/>
            <a:ext cx="3751228" cy="4055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9FF12E-3892-4D72-92FA-F05F997767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859" y="1978024"/>
            <a:ext cx="3740646" cy="40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78533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2017: Pix2Pix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89A6B-7ECB-4676-B1BB-5CB0138A125B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Isola et al, “Image-to-Image Translation with Conditional Adversarial Networks”, CVPR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57BC5-4705-409E-91DC-E9CD9EC1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10" y="1252780"/>
            <a:ext cx="3682137" cy="2379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598A47-7136-4770-A11B-0ABAC505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110" y="3710763"/>
            <a:ext cx="3682137" cy="2298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24628F-F85D-4E01-9067-70E8038BE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4" y="2024254"/>
            <a:ext cx="5486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28555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2017: Pix2Pix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AF26-A242-4F1C-B011-AF391364A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4301" y="2004376"/>
            <a:ext cx="3558367" cy="4208679"/>
          </a:xfrm>
          <a:prstGeom prst="rect">
            <a:avLst/>
          </a:prstGeom>
        </p:spPr>
      </p:pic>
      <p:pic>
        <p:nvPicPr>
          <p:cNvPr id="8" name="Picture 7" descr="A screenshot of a cat&#10;&#10;Description automatically generated">
            <a:extLst>
              <a:ext uri="{FF2B5EF4-FFF2-40B4-BE49-F238E27FC236}">
                <a16:creationId xmlns:a16="http://schemas.microsoft.com/office/drawing/2014/main" id="{125A37FC-A4F5-4DE9-ADD8-D3466EF7BF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676" y="1422765"/>
            <a:ext cx="5181600" cy="2590800"/>
          </a:xfrm>
          <a:prstGeom prst="rect">
            <a:avLst/>
          </a:prstGeom>
        </p:spPr>
      </p:pic>
      <p:pic>
        <p:nvPicPr>
          <p:cNvPr id="10" name="Picture 2" descr="Hasil gambar untuk gan doodle pix2pix">
            <a:extLst>
              <a:ext uri="{FF2B5EF4-FFF2-40B4-BE49-F238E27FC236}">
                <a16:creationId xmlns:a16="http://schemas.microsoft.com/office/drawing/2014/main" id="{5AF6756F-0989-4A97-A855-F867A72B6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2625" y="3959855"/>
            <a:ext cx="4282254" cy="19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66EA8F-F085-4AD1-AFB8-8B5B3A11F7D3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Isola et al, “Image-to-Image Translation with Conditional Adversarial Networks”, CVPR 2017</a:t>
            </a:r>
          </a:p>
        </p:txBody>
      </p:sp>
    </p:spTree>
    <p:extLst>
      <p:ext uri="{BB962C8B-B14F-4D97-AF65-F5344CB8AC3E}">
        <p14:creationId xmlns:p14="http://schemas.microsoft.com/office/powerpoint/2010/main" val="1857574085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2E1262-D3B0-4B81-8D0B-5868E74D1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45" y="1657037"/>
            <a:ext cx="9774867" cy="45949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2017: CycleGAN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5E3A5-7055-4764-B866-B2F586D943AC}"/>
              </a:ext>
            </a:extLst>
          </p:cNvPr>
          <p:cNvSpPr/>
          <p:nvPr/>
        </p:nvSpPr>
        <p:spPr>
          <a:xfrm>
            <a:off x="6879265" y="5895027"/>
            <a:ext cx="51603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Zhu et al, “Unpaired Image-to-Image Translation using Cycle-Consistent Adversarial Networks”, ICCV 2017</a:t>
            </a:r>
          </a:p>
        </p:txBody>
      </p:sp>
    </p:spTree>
    <p:extLst>
      <p:ext uri="{BB962C8B-B14F-4D97-AF65-F5344CB8AC3E}">
        <p14:creationId xmlns:p14="http://schemas.microsoft.com/office/powerpoint/2010/main" val="14851457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2FA5F39-E6B2-4BBF-BCE6-DDA50960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2017: CycleGAN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32F55-0974-4413-B3DE-52AA8827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34" y="2576331"/>
            <a:ext cx="3448308" cy="32893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4CC0B9-933F-4BF9-B136-B1BB474BFB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6466" y="2029791"/>
            <a:ext cx="2771775" cy="37909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2965F3-B398-465D-AAB6-06F13595A88A}"/>
              </a:ext>
            </a:extLst>
          </p:cNvPr>
          <p:cNvSpPr/>
          <p:nvPr/>
        </p:nvSpPr>
        <p:spPr>
          <a:xfrm>
            <a:off x="3955313" y="6075780"/>
            <a:ext cx="8084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Zhu et al, “Unpaired Image-to-Image Translation using Cycle-Consistent Adversarial Networks”, ICCV 2017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0DCB45-F81C-4D88-A618-D95718F95D66}"/>
              </a:ext>
            </a:extLst>
          </p:cNvPr>
          <p:cNvSpPr/>
          <p:nvPr/>
        </p:nvSpPr>
        <p:spPr>
          <a:xfrm>
            <a:off x="486834" y="1977657"/>
            <a:ext cx="4172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Target Domain transfer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F437F-1119-4FC1-BFCD-AAFCF299B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557" y="2397730"/>
            <a:ext cx="3868494" cy="36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31824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2FA5F39-E6B2-4BBF-BCE6-DDA50960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2017: CycleGAN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4" descr="A picture containing grass, zebra, outdoor, animal&#10;&#10;Description automatically generated">
            <a:extLst>
              <a:ext uri="{FF2B5EF4-FFF2-40B4-BE49-F238E27FC236}">
                <a16:creationId xmlns:a16="http://schemas.microsoft.com/office/drawing/2014/main" id="{F0762B01-D251-4B06-9BD1-01A18C5C04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7175" y="857039"/>
            <a:ext cx="5622426" cy="5143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AB2C07-39CD-48F3-9441-EB025C3F5845}"/>
              </a:ext>
            </a:extLst>
          </p:cNvPr>
          <p:cNvSpPr/>
          <p:nvPr/>
        </p:nvSpPr>
        <p:spPr>
          <a:xfrm>
            <a:off x="3955313" y="6075780"/>
            <a:ext cx="8084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Zhu et al, “Unpaired Image-to-Image Translation using Cycle-Consistent Adversarial Networks”, ICCV 2017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86C44F-12DC-4FCB-8294-871338408132}"/>
              </a:ext>
            </a:extLst>
          </p:cNvPr>
          <p:cNvSpPr/>
          <p:nvPr/>
        </p:nvSpPr>
        <p:spPr>
          <a:xfrm>
            <a:off x="486834" y="1977657"/>
            <a:ext cx="4172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Target Domain transfer</a:t>
            </a:r>
          </a:p>
        </p:txBody>
      </p:sp>
      <p:pic>
        <p:nvPicPr>
          <p:cNvPr id="8" name="Picture 7" descr="A horse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60BFB6BD-5F83-4372-9547-5DDC37B7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35" y="3429000"/>
            <a:ext cx="5612565" cy="160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0430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Sample from a </a:t>
            </a:r>
            <a:r>
              <a:rPr lang="en-US" dirty="0">
                <a:solidFill>
                  <a:srgbClr val="C00000"/>
                </a:solidFill>
              </a:rPr>
              <a:t>simple distribution</a:t>
            </a:r>
            <a:r>
              <a:rPr lang="en-US" dirty="0"/>
              <a:t>, e.g. random noise. </a:t>
            </a:r>
          </a:p>
          <a:p>
            <a:r>
              <a:rPr lang="en-US" dirty="0"/>
              <a:t>Learn </a:t>
            </a:r>
            <a:r>
              <a:rPr lang="en-US" dirty="0">
                <a:solidFill>
                  <a:srgbClr val="C00000"/>
                </a:solidFill>
              </a:rPr>
              <a:t>transformation</a:t>
            </a:r>
            <a:r>
              <a:rPr lang="en-US" dirty="0"/>
              <a:t> to training distribution</a:t>
            </a:r>
          </a:p>
          <a:p>
            <a:pPr lvl="1"/>
            <a:r>
              <a:rPr lang="en-US" sz="2200" dirty="0"/>
              <a:t>Don’t have to work with any explicit density function!</a:t>
            </a:r>
          </a:p>
          <a:p>
            <a:pPr lvl="1"/>
            <a:endParaRPr lang="en-US" dirty="0"/>
          </a:p>
          <a:p>
            <a:r>
              <a:rPr lang="en-US" dirty="0"/>
              <a:t>Instead, take </a:t>
            </a:r>
            <a:r>
              <a:rPr lang="en-US" dirty="0">
                <a:solidFill>
                  <a:srgbClr val="C00000"/>
                </a:solidFill>
              </a:rPr>
              <a:t>game-theoretic</a:t>
            </a:r>
            <a:r>
              <a:rPr lang="en-US" dirty="0"/>
              <a:t> approach: </a:t>
            </a:r>
            <a:br>
              <a:rPr lang="en-US" dirty="0"/>
            </a:br>
            <a:r>
              <a:rPr lang="en-US" dirty="0"/>
              <a:t>learn to generate from training distribution through 2-player game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Generative Adversarial Networks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9518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2017: Image Super Resolution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529118-CBF2-4EAC-9579-B354CD4BFF55}"/>
              </a:ext>
            </a:extLst>
          </p:cNvPr>
          <p:cNvSpPr/>
          <p:nvPr/>
        </p:nvSpPr>
        <p:spPr>
          <a:xfrm>
            <a:off x="2764465" y="6054518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Ledig</a:t>
            </a:r>
            <a:r>
              <a:rPr lang="en-US" sz="1100" dirty="0">
                <a:solidFill>
                  <a:srgbClr val="0000FF"/>
                </a:solidFill>
              </a:rPr>
              <a:t> et al, “Photo-Realistic Single Image Super-Resolution Using a Generative Adversarial Network”, CVPR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FF63C-6B9F-4940-9358-7C6889AC96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78" y="1878043"/>
            <a:ext cx="10777643" cy="41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15584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2018s’ GANs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08457836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DE5E8B3-0F4E-4F01-A19D-51562CC9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2016-2018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pic>
        <p:nvPicPr>
          <p:cNvPr id="15" name="Content Placeholder 10" descr="A picture containing photo, different, showing&#10;&#10;Description generated with very high confidence">
            <a:extLst>
              <a:ext uri="{FF2B5EF4-FFF2-40B4-BE49-F238E27FC236}">
                <a16:creationId xmlns:a16="http://schemas.microsoft.com/office/drawing/2014/main" id="{865849AD-5E66-4151-8D1C-F6BCBDBFC2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13519" y="41275"/>
            <a:ext cx="8422388" cy="671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858253041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E7A34AF-2EB5-4E03-9B69-78898F586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3" y="1336674"/>
            <a:ext cx="11101387" cy="1034385"/>
          </a:xfrm>
        </p:spPr>
        <p:txBody>
          <a:bodyPr/>
          <a:lstStyle/>
          <a:p>
            <a:r>
              <a:rPr lang="en-US" dirty="0"/>
              <a:t>2018: </a:t>
            </a:r>
            <a:br>
              <a:rPr lang="en-US" dirty="0"/>
            </a:br>
            <a:r>
              <a:rPr lang="en-US" dirty="0" err="1"/>
              <a:t>BigGAN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FE6DAC-4B55-458F-86F9-9F6890C68689}"/>
              </a:ext>
            </a:extLst>
          </p:cNvPr>
          <p:cNvSpPr/>
          <p:nvPr/>
        </p:nvSpPr>
        <p:spPr>
          <a:xfrm>
            <a:off x="2764465" y="6086417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Brock et al, “Large Scale GAN Training for High Fidelity Natural Image Synthesis”, ICLR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559F5-935C-4E40-BC75-B50F5DE718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321" y="1073889"/>
            <a:ext cx="9912678" cy="49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53683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E7A34AF-2EB5-4E03-9B69-78898F586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1336418"/>
            <a:ext cx="11322937" cy="1428047"/>
          </a:xfrm>
        </p:spPr>
        <p:txBody>
          <a:bodyPr/>
          <a:lstStyle/>
          <a:p>
            <a:r>
              <a:rPr lang="en-US" dirty="0"/>
              <a:t>2018: </a:t>
            </a:r>
            <a:br>
              <a:rPr lang="en-US" dirty="0"/>
            </a:br>
            <a:r>
              <a:rPr lang="en-US" dirty="0"/>
              <a:t>Progressive</a:t>
            </a:r>
            <a:br>
              <a:rPr lang="en-US" dirty="0"/>
            </a:br>
            <a:r>
              <a:rPr lang="en-US" dirty="0"/>
              <a:t>GAN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FC8B6-3164-49CD-AD91-C243BE653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905212" y="1340870"/>
            <a:ext cx="9286788" cy="47304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FE6DAC-4B55-458F-86F9-9F6890C68689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Karras</a:t>
            </a:r>
            <a:r>
              <a:rPr lang="en-US" sz="1100" dirty="0">
                <a:solidFill>
                  <a:srgbClr val="0000FF"/>
                </a:solidFill>
              </a:rPr>
              <a:t> et al, “Progressive Growing of GANs for Improved Quality, Stability, and Variation”, ICLR 2018</a:t>
            </a:r>
          </a:p>
        </p:txBody>
      </p:sp>
      <p:pic>
        <p:nvPicPr>
          <p:cNvPr id="4" name="Picture 3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FD2AE1D2-158F-4918-B690-135A66BD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7" y="2939386"/>
            <a:ext cx="27908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8362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dog&#10;&#10;Description generated with high confidence">
            <a:extLst>
              <a:ext uri="{FF2B5EF4-FFF2-40B4-BE49-F238E27FC236}">
                <a16:creationId xmlns:a16="http://schemas.microsoft.com/office/drawing/2014/main" id="{0CA51847-2C7A-4D1B-A157-78EE64CCDD1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659" y="1935343"/>
            <a:ext cx="8676169" cy="41573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CC0D32-D282-467B-8EB5-64F41F80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2018: Conditional GANs - Self-Attention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D4C741-D16E-446E-8C77-12DDA0F76179}"/>
              </a:ext>
            </a:extLst>
          </p:cNvPr>
          <p:cNvSpPr/>
          <p:nvPr/>
        </p:nvSpPr>
        <p:spPr>
          <a:xfrm>
            <a:off x="2764465" y="6054518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Zhang et al, “Self-Attention Generative Adversarial Networks”, ICML 2019</a:t>
            </a:r>
          </a:p>
        </p:txBody>
      </p:sp>
    </p:spTree>
    <p:extLst>
      <p:ext uri="{BB962C8B-B14F-4D97-AF65-F5344CB8AC3E}">
        <p14:creationId xmlns:p14="http://schemas.microsoft.com/office/powerpoint/2010/main" val="803856594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2EFCD3-B5EC-44B9-9788-0D031A8E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2018: </a:t>
            </a:r>
            <a:r>
              <a:rPr lang="en-US" dirty="0" err="1"/>
              <a:t>StarGAN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9E324A-13FB-4F3D-9445-5F0C688D7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3B9DD0-160C-4FE9-8D14-1E494E3CEF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395" y="1977657"/>
            <a:ext cx="9525664" cy="4298838"/>
          </a:xfrm>
        </p:spPr>
      </p:pic>
    </p:spTree>
    <p:extLst>
      <p:ext uri="{BB962C8B-B14F-4D97-AF65-F5344CB8AC3E}">
        <p14:creationId xmlns:p14="http://schemas.microsoft.com/office/powerpoint/2010/main" val="2062992051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9E324A-13FB-4F3D-9445-5F0C688D7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5AC019-7056-4FC3-8B15-796EE1713CF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169" y="276590"/>
            <a:ext cx="9120050" cy="6357572"/>
          </a:xfrm>
        </p:spPr>
      </p:pic>
    </p:spTree>
    <p:extLst>
      <p:ext uri="{BB962C8B-B14F-4D97-AF65-F5344CB8AC3E}">
        <p14:creationId xmlns:p14="http://schemas.microsoft.com/office/powerpoint/2010/main" val="1727926778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9E324A-13FB-4F3D-9445-5F0C688D7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B12FAF5-3820-4E42-B7BD-9A482787F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0941" y="0"/>
            <a:ext cx="6430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92116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2018: Pose Guided Person Image Generation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2C982B64-DE75-411D-B8EC-8FDF7D2DFA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929765"/>
            <a:ext cx="91440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3724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Setup: </a:t>
                </a:r>
              </a:p>
              <a:p>
                <a:pPr lvl="1"/>
                <a:r>
                  <a:rPr lang="en-US" sz="2200" dirty="0"/>
                  <a:t>Assume we have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drawn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. </a:t>
                </a:r>
              </a:p>
              <a:p>
                <a:pPr lvl="1"/>
                <a:r>
                  <a:rPr lang="en-US" sz="2200" dirty="0"/>
                  <a:t>Want to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dirty="0"/>
                  <a:t>Idea: </a:t>
                </a:r>
              </a:p>
              <a:p>
                <a:pPr lvl="1"/>
                <a:r>
                  <a:rPr lang="en-US" sz="2200" dirty="0"/>
                  <a:t>Introduce a latent variable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200" dirty="0"/>
                  <a:t> with simple prior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Sample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200" dirty="0"/>
                  <a:t> and pass to a </a:t>
                </a:r>
                <a:r>
                  <a:rPr lang="en-US" sz="2200" dirty="0">
                    <a:solidFill>
                      <a:srgbClr val="C00000"/>
                    </a:solidFill>
                  </a:rPr>
                  <a:t>Generator Network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Then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is a sample from the </a:t>
                </a:r>
                <a:r>
                  <a:rPr lang="en-US" sz="2200" dirty="0">
                    <a:solidFill>
                      <a:srgbClr val="C00000"/>
                    </a:solidFill>
                  </a:rPr>
                  <a:t>Generator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 b="-393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GANs: Two-player game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D784D-0A51-4B46-B157-46074EC0E547}"/>
              </a:ext>
            </a:extLst>
          </p:cNvPr>
          <p:cNvSpPr/>
          <p:nvPr/>
        </p:nvSpPr>
        <p:spPr>
          <a:xfrm>
            <a:off x="7633063" y="6033252"/>
            <a:ext cx="44065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Goodfellow</a:t>
            </a:r>
            <a:r>
              <a:rPr lang="en-US" sz="1100" dirty="0">
                <a:solidFill>
                  <a:srgbClr val="0000FF"/>
                </a:solidFill>
              </a:rPr>
              <a:t> et al, “Generative Adversarial Nets”, NIPS 2014</a:t>
            </a:r>
          </a:p>
        </p:txBody>
      </p:sp>
    </p:spTree>
    <p:extLst>
      <p:ext uri="{BB962C8B-B14F-4D97-AF65-F5344CB8AC3E}">
        <p14:creationId xmlns:p14="http://schemas.microsoft.com/office/powerpoint/2010/main" val="1177440750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9"/>
            <a:ext cx="11101917" cy="1523740"/>
          </a:xfrm>
        </p:spPr>
        <p:txBody>
          <a:bodyPr/>
          <a:lstStyle/>
          <a:p>
            <a:r>
              <a:rPr lang="en-US" dirty="0"/>
              <a:t>2018: </a:t>
            </a:r>
            <a:br>
              <a:rPr lang="en-US" dirty="0"/>
            </a:br>
            <a:r>
              <a:rPr lang="en-US" dirty="0"/>
              <a:t>Image </a:t>
            </a:r>
            <a:br>
              <a:rPr lang="en-US" dirty="0"/>
            </a:br>
            <a:r>
              <a:rPr lang="en-US" dirty="0"/>
              <a:t>Inpainting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4" descr="A picture containing photo, different, indoor, shelf&#10;&#10;Description automatically generated">
            <a:extLst>
              <a:ext uri="{FF2B5EF4-FFF2-40B4-BE49-F238E27FC236}">
                <a16:creationId xmlns:a16="http://schemas.microsoft.com/office/drawing/2014/main" id="{E8FC1E56-C6B9-416D-B2F4-59F025BC14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9876" y="223284"/>
            <a:ext cx="9387315" cy="60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21344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2018: GAUGAN - Label Map to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6A8C76-B18C-4A4A-BB66-ACC120C4C2A0}"/>
              </a:ext>
            </a:extLst>
          </p:cNvPr>
          <p:cNvSpPr/>
          <p:nvPr/>
        </p:nvSpPr>
        <p:spPr>
          <a:xfrm>
            <a:off x="2764465" y="6097050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Park et al, “Semantic Image Synthesis with Spatially-Adaptive Normalization”, CVPR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13B51-526D-4E58-8ECC-C39CCA7512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731" y="1961477"/>
            <a:ext cx="8670134" cy="41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84156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2018: GAUGAN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C62C8-3737-49B3-A441-8E9669891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68" y="1977657"/>
            <a:ext cx="6987265" cy="39303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6A8C76-B18C-4A4A-BB66-ACC120C4C2A0}"/>
              </a:ext>
            </a:extLst>
          </p:cNvPr>
          <p:cNvSpPr/>
          <p:nvPr/>
        </p:nvSpPr>
        <p:spPr>
          <a:xfrm>
            <a:off x="2764465" y="6054518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Park et al, “Semantic Image Synthesis with Spatially-Adaptive Normalization”, CVPR 2019</a:t>
            </a:r>
          </a:p>
        </p:txBody>
      </p:sp>
    </p:spTree>
    <p:extLst>
      <p:ext uri="{BB962C8B-B14F-4D97-AF65-F5344CB8AC3E}">
        <p14:creationId xmlns:p14="http://schemas.microsoft.com/office/powerpoint/2010/main" val="1370446642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2018: Text to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E0566F-CF92-4DF5-8793-E387E3AC6F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30168"/>
            <a:ext cx="12192000" cy="27976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483B83-0B8B-4204-8FE3-6CB14A18B648}"/>
              </a:ext>
            </a:extLst>
          </p:cNvPr>
          <p:cNvSpPr/>
          <p:nvPr/>
        </p:nvSpPr>
        <p:spPr>
          <a:xfrm>
            <a:off x="2764465" y="5852497"/>
            <a:ext cx="92751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Zhang et al, “</a:t>
            </a:r>
            <a:r>
              <a:rPr lang="en-US" sz="1100" dirty="0" err="1">
                <a:solidFill>
                  <a:srgbClr val="0000FF"/>
                </a:solidFill>
              </a:rPr>
              <a:t>StackGAN</a:t>
            </a:r>
            <a:r>
              <a:rPr lang="en-US" sz="1100" dirty="0">
                <a:solidFill>
                  <a:srgbClr val="0000FF"/>
                </a:solidFill>
              </a:rPr>
              <a:t>++: Realistic Image Synthesis with Stacked Generative Adversarial Networks.”, TPAMI 2018</a:t>
            </a:r>
          </a:p>
          <a:p>
            <a:pPr algn="r"/>
            <a:r>
              <a:rPr lang="en-US" sz="1100" dirty="0">
                <a:solidFill>
                  <a:srgbClr val="0000FF"/>
                </a:solidFill>
              </a:rPr>
              <a:t>Zhang et al, “</a:t>
            </a:r>
            <a:r>
              <a:rPr lang="en-US" sz="1100" dirty="0" err="1">
                <a:solidFill>
                  <a:srgbClr val="0000FF"/>
                </a:solidFill>
              </a:rPr>
              <a:t>StackGAN</a:t>
            </a:r>
            <a:r>
              <a:rPr lang="en-US" sz="1100" dirty="0">
                <a:solidFill>
                  <a:srgbClr val="0000FF"/>
                </a:solidFill>
              </a:rPr>
              <a:t>: Text to Photo-realistic Image Synthesis with Stacked Generative Adversarial Networks.”, ICCV 2017</a:t>
            </a:r>
          </a:p>
        </p:txBody>
      </p:sp>
    </p:spTree>
    <p:extLst>
      <p:ext uri="{BB962C8B-B14F-4D97-AF65-F5344CB8AC3E}">
        <p14:creationId xmlns:p14="http://schemas.microsoft.com/office/powerpoint/2010/main" val="738026901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2019-2020s’ GANs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498327156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2019: </a:t>
            </a:r>
            <a:r>
              <a:rPr lang="en-US" dirty="0" err="1"/>
              <a:t>StyleGAN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74406E-F821-46A8-8546-B99D0FCB0F89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Karras</a:t>
            </a:r>
            <a:r>
              <a:rPr lang="en-US" sz="1100" dirty="0">
                <a:solidFill>
                  <a:srgbClr val="0000FF"/>
                </a:solidFill>
              </a:rPr>
              <a:t> et al, “A Style-Based Generator Architecture for Generative Adversarial Networks”, CVPR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B6861-73D9-44DB-9EC1-FB954C9090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34" y="1977657"/>
            <a:ext cx="3971277" cy="3971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47A6D-9235-4CA6-BDFB-A7623A25A1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0069"/>
          <a:stretch/>
        </p:blipFill>
        <p:spPr>
          <a:xfrm>
            <a:off x="4537076" y="234799"/>
            <a:ext cx="7612392" cy="57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3028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2019: </a:t>
            </a:r>
            <a:r>
              <a:rPr lang="en-US" dirty="0" err="1"/>
              <a:t>StyleGAN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F593847-283D-4B8E-8849-79E332AC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210" y="2085089"/>
            <a:ext cx="5762545" cy="3219450"/>
          </a:xfrm>
          <a:prstGeom prst="rect">
            <a:avLst/>
          </a:prstGeom>
        </p:spPr>
      </p:pic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F0A552-2109-4FE8-B025-45180F2A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2" y="2085089"/>
            <a:ext cx="5715000" cy="32194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74406E-F821-46A8-8546-B99D0FCB0F89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Karras</a:t>
            </a:r>
            <a:r>
              <a:rPr lang="en-US" sz="1100" dirty="0">
                <a:solidFill>
                  <a:srgbClr val="0000FF"/>
                </a:solidFill>
              </a:rPr>
              <a:t> et al, “A Style-Based Generator Architecture for Generative Adversarial Networks”, CVPR 2019</a:t>
            </a:r>
          </a:p>
        </p:txBody>
      </p:sp>
    </p:spTree>
    <p:extLst>
      <p:ext uri="{BB962C8B-B14F-4D97-AF65-F5344CB8AC3E}">
        <p14:creationId xmlns:p14="http://schemas.microsoft.com/office/powerpoint/2010/main" val="775595544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449312"/>
          </a:xfrm>
        </p:spPr>
        <p:txBody>
          <a:bodyPr/>
          <a:lstStyle/>
          <a:p>
            <a:r>
              <a:rPr lang="en-US" dirty="0"/>
              <a:t>2019: </a:t>
            </a:r>
            <a:br>
              <a:rPr lang="en-US" dirty="0"/>
            </a:br>
            <a:r>
              <a:rPr lang="en-US" dirty="0"/>
              <a:t>Adversarial </a:t>
            </a:r>
            <a:br>
              <a:rPr lang="en-US" dirty="0"/>
            </a:br>
            <a:r>
              <a:rPr lang="en-US" dirty="0"/>
              <a:t>Video Generation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74406E-F821-46A8-8546-B99D0FCB0F89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0000FF"/>
                </a:solidFill>
              </a:rPr>
              <a:t>Clark et al, “Adversarial Video Generation on Complex Datasets”, </a:t>
            </a:r>
            <a:r>
              <a:rPr lang="en-US" sz="1100" dirty="0" err="1">
                <a:solidFill>
                  <a:srgbClr val="0000FF"/>
                </a:solidFill>
              </a:rPr>
              <a:t>arXiv</a:t>
            </a:r>
            <a:r>
              <a:rPr lang="en-US" sz="1100" dirty="0">
                <a:solidFill>
                  <a:srgbClr val="0000FF"/>
                </a:solidFill>
              </a:rPr>
              <a:t>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EFBB2-61C1-445C-8FD5-DFD3849D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705" y="255145"/>
            <a:ext cx="6694969" cy="55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85230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State-of-the-Art: StyleGAN2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55257-69BD-4F0E-9CAB-8A3DE3AA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6" y="2175192"/>
            <a:ext cx="11118319" cy="27795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85D313-B261-46A5-A5EB-29015BFB09ED}"/>
              </a:ext>
            </a:extLst>
          </p:cNvPr>
          <p:cNvSpPr/>
          <p:nvPr/>
        </p:nvSpPr>
        <p:spPr>
          <a:xfrm>
            <a:off x="2764465" y="6033252"/>
            <a:ext cx="9275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Karras</a:t>
            </a:r>
            <a:r>
              <a:rPr lang="en-US" sz="1100" dirty="0">
                <a:solidFill>
                  <a:srgbClr val="0000FF"/>
                </a:solidFill>
              </a:rPr>
              <a:t> et al, “Analyzing and Improving the Image Quality of </a:t>
            </a:r>
            <a:r>
              <a:rPr lang="en-US" sz="1100" dirty="0" err="1">
                <a:solidFill>
                  <a:srgbClr val="0000FF"/>
                </a:solidFill>
              </a:rPr>
              <a:t>StyleGAN</a:t>
            </a:r>
            <a:r>
              <a:rPr lang="en-US" sz="1100" dirty="0">
                <a:solidFill>
                  <a:srgbClr val="0000FF"/>
                </a:solidFill>
              </a:rPr>
              <a:t>”, CVPR 2020</a:t>
            </a:r>
          </a:p>
        </p:txBody>
      </p:sp>
    </p:spTree>
    <p:extLst>
      <p:ext uri="{BB962C8B-B14F-4D97-AF65-F5344CB8AC3E}">
        <p14:creationId xmlns:p14="http://schemas.microsoft.com/office/powerpoint/2010/main" val="1333130275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rasti">
            <a:hlinkClick r:id="" action="ppaction://media"/>
            <a:extLst>
              <a:ext uri="{FF2B5EF4-FFF2-40B4-BE49-F238E27FC236}">
                <a16:creationId xmlns:a16="http://schemas.microsoft.com/office/drawing/2014/main" id="{11CE24A4-A9D5-4956-9F95-287D1BE051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238" t="22481" r="9854" b="21964"/>
          <a:stretch/>
        </p:blipFill>
        <p:spPr>
          <a:xfrm>
            <a:off x="755887" y="1977657"/>
            <a:ext cx="5848350" cy="20852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rahman">
            <a:hlinkClick r:id="" action="ppaction://media"/>
            <a:extLst>
              <a:ext uri="{FF2B5EF4-FFF2-40B4-BE49-F238E27FC236}">
                <a16:creationId xmlns:a16="http://schemas.microsoft.com/office/drawing/2014/main" id="{1FC6AD2C-48D7-48C4-92A6-9AF304749B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1767" t="22964" r="9692" b="22553"/>
          <a:stretch/>
        </p:blipFill>
        <p:spPr>
          <a:xfrm>
            <a:off x="5740401" y="4214772"/>
            <a:ext cx="5848350" cy="2028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7121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Generator network: </a:t>
            </a:r>
          </a:p>
          <a:p>
            <a:pPr lvl="1"/>
            <a:r>
              <a:rPr lang="en-US" sz="2200" dirty="0"/>
              <a:t>try to </a:t>
            </a:r>
            <a:r>
              <a:rPr lang="en-US" sz="2200" dirty="0">
                <a:solidFill>
                  <a:srgbClr val="C00000"/>
                </a:solidFill>
              </a:rPr>
              <a:t>fool</a:t>
            </a:r>
            <a:r>
              <a:rPr lang="en-US" sz="2200" dirty="0"/>
              <a:t> the discriminator by generating real-looking images</a:t>
            </a:r>
          </a:p>
          <a:p>
            <a:pPr lvl="1"/>
            <a:r>
              <a:rPr lang="en-US" sz="2200" dirty="0"/>
              <a:t>Convert z into fake data x</a:t>
            </a:r>
            <a:br>
              <a:rPr lang="en-US" sz="2200" dirty="0"/>
            </a:br>
            <a:endParaRPr lang="en-US" sz="2200" dirty="0"/>
          </a:p>
          <a:p>
            <a:r>
              <a:rPr lang="en-US" dirty="0"/>
              <a:t>Discriminator network: </a:t>
            </a:r>
          </a:p>
          <a:p>
            <a:pPr lvl="1"/>
            <a:r>
              <a:rPr lang="en-US" sz="2200" dirty="0"/>
              <a:t>try to </a:t>
            </a:r>
            <a:r>
              <a:rPr lang="en-US" sz="2200" dirty="0">
                <a:solidFill>
                  <a:srgbClr val="C00000"/>
                </a:solidFill>
              </a:rPr>
              <a:t>distinguish</a:t>
            </a:r>
            <a:r>
              <a:rPr lang="en-US" sz="2200" dirty="0"/>
              <a:t> between real and fake images</a:t>
            </a:r>
          </a:p>
          <a:p>
            <a:pPr lvl="1"/>
            <a:r>
              <a:rPr lang="en-US" sz="2200" dirty="0"/>
              <a:t>Real examples (1): from dataset</a:t>
            </a:r>
          </a:p>
          <a:p>
            <a:pPr lvl="1"/>
            <a:r>
              <a:rPr lang="en-US" sz="2200" dirty="0"/>
              <a:t>Fake examples (0): from generator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GANs: Two-player game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655093-7820-47B2-A615-FFC3E1A623F5}"/>
              </a:ext>
            </a:extLst>
          </p:cNvPr>
          <p:cNvSpPr/>
          <p:nvPr/>
        </p:nvSpPr>
        <p:spPr>
          <a:xfrm>
            <a:off x="7633063" y="6033252"/>
            <a:ext cx="44065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rgbClr val="0000FF"/>
                </a:solidFill>
              </a:rPr>
              <a:t>Goodfellow</a:t>
            </a:r>
            <a:r>
              <a:rPr lang="en-US" sz="1100" dirty="0">
                <a:solidFill>
                  <a:srgbClr val="0000FF"/>
                </a:solidFill>
              </a:rPr>
              <a:t> et al, “Generative Adversarial Nets”, NIPS 2014</a:t>
            </a:r>
          </a:p>
        </p:txBody>
      </p:sp>
    </p:spTree>
    <p:extLst>
      <p:ext uri="{BB962C8B-B14F-4D97-AF65-F5344CB8AC3E}">
        <p14:creationId xmlns:p14="http://schemas.microsoft.com/office/powerpoint/2010/main" val="176117880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40E595-CC21-4A96-842D-780302B2F6F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Don’t work with an explicit density function</a:t>
            </a:r>
          </a:p>
          <a:p>
            <a:r>
              <a:rPr lang="en-US" sz="2200" dirty="0"/>
              <a:t>Take game-theoretic approach: </a:t>
            </a:r>
          </a:p>
          <a:p>
            <a:pPr lvl="1"/>
            <a:r>
              <a:rPr lang="en-US" sz="2200" dirty="0"/>
              <a:t>learn to generate from training distribution through 2-player game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9392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40E595-CC21-4A96-842D-780302B2F6F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Pros:</a:t>
            </a:r>
          </a:p>
          <a:p>
            <a:pPr lvl="1"/>
            <a:r>
              <a:rPr lang="en-US" sz="2200" dirty="0"/>
              <a:t>Beautiful, state-of-the-art samples!</a:t>
            </a:r>
          </a:p>
          <a:p>
            <a:r>
              <a:rPr lang="en-US" sz="2200" dirty="0"/>
              <a:t>Cons:</a:t>
            </a:r>
          </a:p>
          <a:p>
            <a:pPr lvl="1"/>
            <a:r>
              <a:rPr lang="en-US" sz="2200" dirty="0"/>
              <a:t>Trickier / more unstable to train</a:t>
            </a:r>
          </a:p>
          <a:p>
            <a:pPr lvl="1"/>
            <a:r>
              <a:rPr lang="en-US" sz="2200" dirty="0"/>
              <a:t>Can’t solve inference queries such as p(x), p(</a:t>
            </a:r>
            <a:r>
              <a:rPr lang="en-US" sz="2200" dirty="0" err="1"/>
              <a:t>z|x</a:t>
            </a:r>
            <a:r>
              <a:rPr lang="en-US" sz="22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7106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40E595-CC21-4A96-842D-780302B2F6F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Active areas of research:</a:t>
            </a:r>
          </a:p>
          <a:p>
            <a:pPr lvl="1"/>
            <a:r>
              <a:rPr lang="en-US" sz="2200" dirty="0"/>
              <a:t>Better loss functions, more stable training (Wasserstein GAN, LSGAN, many others)</a:t>
            </a:r>
          </a:p>
          <a:p>
            <a:pPr lvl="1"/>
            <a:r>
              <a:rPr lang="en-US" sz="2200" dirty="0"/>
              <a:t>Conditional GANs, GANs for all kinds of applications</a:t>
            </a:r>
            <a:endParaRPr lang="id-ID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81D08-2BCF-4683-9025-0C487B9A4A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7BF3F3-616C-48C5-9F9A-37D2B4C4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3AC279-D966-4401-B787-F195ED0F6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44222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7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Localization and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F600-6713-48CF-9E1A-B6C7A23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57" y="4528820"/>
            <a:ext cx="1895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2140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Fei-Fei Li, Andrej K, Justin J - Stanford CS231n 2016 Course</a:t>
            </a:r>
            <a:endParaRPr lang="en-US" dirty="0"/>
          </a:p>
          <a:p>
            <a:r>
              <a:rPr lang="en-US" dirty="0">
                <a:hlinkClick r:id="rId2"/>
              </a:rPr>
              <a:t>Fei-Fei Li, Justin J, Serena Y - Stanford CS231n 2018 Course</a:t>
            </a:r>
            <a:endParaRPr lang="en-US" dirty="0"/>
          </a:p>
          <a:p>
            <a:r>
              <a:rPr lang="en-US" dirty="0"/>
              <a:t>Justin Johnson– EECS498 Lectures, University of Michigan</a:t>
            </a:r>
          </a:p>
          <a:p>
            <a:r>
              <a:rPr lang="en-US" dirty="0" err="1"/>
              <a:t>Grauman</a:t>
            </a:r>
            <a:r>
              <a:rPr lang="en-US" dirty="0"/>
              <a:t>, K. and </a:t>
            </a:r>
            <a:r>
              <a:rPr lang="en-US" dirty="0" err="1"/>
              <a:t>Leibe</a:t>
            </a:r>
            <a:r>
              <a:rPr lang="en-US" dirty="0"/>
              <a:t>, B. 2011. Visual Object Recognition. Synthesis Lectures </a:t>
            </a:r>
            <a:r>
              <a:rPr lang="en-US" dirty="0" err="1"/>
              <a:t>Artif</a:t>
            </a:r>
            <a:r>
              <a:rPr lang="en-US" dirty="0"/>
              <a:t>. </a:t>
            </a:r>
            <a:r>
              <a:rPr lang="en-US" dirty="0" err="1"/>
              <a:t>Intell</a:t>
            </a:r>
            <a:r>
              <a:rPr lang="en-US" dirty="0"/>
              <a:t>. Mach. Learn. 5, 1 181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67737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28890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Generator network: </a:t>
            </a:r>
          </a:p>
          <a:p>
            <a:pPr lvl="1"/>
            <a:r>
              <a:rPr lang="en-US" sz="2200" dirty="0"/>
              <a:t>Convolutional Decoder</a:t>
            </a:r>
          </a:p>
          <a:p>
            <a:pPr lvl="1"/>
            <a:r>
              <a:rPr lang="en-US" sz="2200" dirty="0"/>
              <a:t>Vector input, </a:t>
            </a:r>
            <a:br>
              <a:rPr lang="en-US" sz="2200" dirty="0"/>
            </a:br>
            <a:r>
              <a:rPr lang="en-US" sz="2200" dirty="0"/>
              <a:t>output image volume</a:t>
            </a:r>
          </a:p>
          <a:p>
            <a:r>
              <a:rPr lang="en-US" dirty="0"/>
              <a:t>Discriminator network: </a:t>
            </a:r>
          </a:p>
          <a:p>
            <a:pPr lvl="1"/>
            <a:r>
              <a:rPr lang="en-US" sz="2200" dirty="0"/>
              <a:t>Binary classifier</a:t>
            </a:r>
          </a:p>
          <a:p>
            <a:pPr lvl="1"/>
            <a:r>
              <a:rPr lang="en-US" sz="2200" dirty="0"/>
              <a:t>Volume image input, </a:t>
            </a:r>
            <a:br>
              <a:rPr lang="en-US" sz="2200" dirty="0"/>
            </a:br>
            <a:r>
              <a:rPr lang="en-US" sz="2200" dirty="0"/>
              <a:t>output binary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GANs: Two-player game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1339FA-0D28-4012-BC1C-B2C97A1F1C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480" y="1887385"/>
            <a:ext cx="5721825" cy="1926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4C7FD-9193-453F-BA9D-31CDF4E91E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481" y="3766169"/>
            <a:ext cx="5721826" cy="23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1139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4143</TotalTime>
  <Words>2196</Words>
  <Application>Microsoft Office PowerPoint</Application>
  <PresentationFormat>Widescreen</PresentationFormat>
  <Paragraphs>526</Paragraphs>
  <Slides>86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Arial</vt:lpstr>
      <vt:lpstr>ArialMT</vt:lpstr>
      <vt:lpstr>Brush Script Std</vt:lpstr>
      <vt:lpstr>Calibri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Easy way Generating Image?</vt:lpstr>
      <vt:lpstr>Easy way Generating Image?</vt:lpstr>
      <vt:lpstr>Generative Adversarial Networks</vt:lpstr>
      <vt:lpstr>Generative Adversarial Networks</vt:lpstr>
      <vt:lpstr>Training GANs: Two-player game</vt:lpstr>
      <vt:lpstr>Training GANs: Two-player game</vt:lpstr>
      <vt:lpstr>Training GANs: Two-player game</vt:lpstr>
      <vt:lpstr>Generative Adversarial Networks</vt:lpstr>
      <vt:lpstr>Training GANs: Two-player game</vt:lpstr>
      <vt:lpstr>Training GANs: Two-player game</vt:lpstr>
      <vt:lpstr>Generative Adversarial Networks</vt:lpstr>
      <vt:lpstr>Generative Adversarial Networks</vt:lpstr>
      <vt:lpstr>Generative Adversarial Networks Intuition and Illustration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After Training</vt:lpstr>
      <vt:lpstr>Generative Adversarial Networks</vt:lpstr>
      <vt:lpstr>Generative Adversarial Networks</vt:lpstr>
      <vt:lpstr>Generative Adversarial Networks: Testing</vt:lpstr>
      <vt:lpstr>Generative Adversarial Networks: Results</vt:lpstr>
      <vt:lpstr>Generative Adversarial Networks: Results</vt:lpstr>
      <vt:lpstr>Generative Adversarial Networks: DC-GAN</vt:lpstr>
      <vt:lpstr>DC-GAN</vt:lpstr>
      <vt:lpstr>DC-GAN</vt:lpstr>
      <vt:lpstr>Interpretable  Generative Adversarial Networks</vt:lpstr>
      <vt:lpstr>GANs: Interpretable Vector Math</vt:lpstr>
      <vt:lpstr>GANs: Interpretable Vector Math</vt:lpstr>
      <vt:lpstr>GANs: Interpretable Vector Math</vt:lpstr>
      <vt:lpstr>GANs: Interpretable Vector Math</vt:lpstr>
      <vt:lpstr>GANs: Interpretable Vector Math</vt:lpstr>
      <vt:lpstr>GANs: Interpretable Vector Math</vt:lpstr>
      <vt:lpstr>2017: The Year of  Generative Adversarial Networks</vt:lpstr>
      <vt:lpstr>2017:  Year of the GAN</vt:lpstr>
      <vt:lpstr>2016s’ GAN                          2017s’ GAN</vt:lpstr>
      <vt:lpstr>2017: Year of the GAN</vt:lpstr>
      <vt:lpstr>2017s’ GANs</vt:lpstr>
      <vt:lpstr>2017s’ GANs</vt:lpstr>
      <vt:lpstr>2017: Conditional GANs</vt:lpstr>
      <vt:lpstr>2017: Conditional GANs - Spectral Normalization</vt:lpstr>
      <vt:lpstr>2017: Pix2Pix</vt:lpstr>
      <vt:lpstr>2017: Pix2Pix</vt:lpstr>
      <vt:lpstr>2017: CycleGAN</vt:lpstr>
      <vt:lpstr>2017: CycleGAN</vt:lpstr>
      <vt:lpstr>2017: CycleGAN</vt:lpstr>
      <vt:lpstr>2017: Image Super Resolution</vt:lpstr>
      <vt:lpstr>2018s’ GANs</vt:lpstr>
      <vt:lpstr>2016-2018</vt:lpstr>
      <vt:lpstr>2018:  BigGAN</vt:lpstr>
      <vt:lpstr>2018:  Progressive GAN</vt:lpstr>
      <vt:lpstr>2018: Conditional GANs - Self-Attention</vt:lpstr>
      <vt:lpstr>2018: StarGAN</vt:lpstr>
      <vt:lpstr>PowerPoint Presentation</vt:lpstr>
      <vt:lpstr>PowerPoint Presentation</vt:lpstr>
      <vt:lpstr>2018: Pose Guided Person Image Generation</vt:lpstr>
      <vt:lpstr>2018:  Image  Inpainting</vt:lpstr>
      <vt:lpstr>2018: GAUGAN - Label Map to Image</vt:lpstr>
      <vt:lpstr>2018: GAUGAN</vt:lpstr>
      <vt:lpstr>2018: Text to Image</vt:lpstr>
      <vt:lpstr>2019-2020s’ GANs</vt:lpstr>
      <vt:lpstr>2019: StyleGAN</vt:lpstr>
      <vt:lpstr>2019: StyleGAN</vt:lpstr>
      <vt:lpstr>2019:  Adversarial  Video Generation</vt:lpstr>
      <vt:lpstr>Current State-of-the-Art: StyleGAN2</vt:lpstr>
      <vt:lpstr>DeepFake</vt:lpstr>
      <vt:lpstr>Summary</vt:lpstr>
      <vt:lpstr>Summary</vt:lpstr>
      <vt:lpstr>Summary</vt:lpstr>
      <vt:lpstr>Question?</vt:lpstr>
      <vt:lpstr>Next Agenda</vt:lpstr>
      <vt:lpstr>References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522</cp:revision>
  <dcterms:created xsi:type="dcterms:W3CDTF">2012-11-14T18:53:32Z</dcterms:created>
  <dcterms:modified xsi:type="dcterms:W3CDTF">2020-11-20T22:56:15Z</dcterms:modified>
</cp:coreProperties>
</file>